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41"/>
  </p:handoutMasterIdLst>
  <p:sldIdLst>
    <p:sldId id="282" r:id="rId2"/>
    <p:sldId id="285" r:id="rId3"/>
    <p:sldId id="261" r:id="rId4"/>
    <p:sldId id="260" r:id="rId5"/>
    <p:sldId id="273" r:id="rId6"/>
    <p:sldId id="328" r:id="rId7"/>
    <p:sldId id="257" r:id="rId8"/>
    <p:sldId id="274" r:id="rId9"/>
    <p:sldId id="262" r:id="rId10"/>
    <p:sldId id="259" r:id="rId11"/>
    <p:sldId id="287" r:id="rId12"/>
    <p:sldId id="297" r:id="rId13"/>
    <p:sldId id="278" r:id="rId14"/>
    <p:sldId id="258" r:id="rId15"/>
    <p:sldId id="299" r:id="rId16"/>
    <p:sldId id="323" r:id="rId17"/>
    <p:sldId id="279" r:id="rId18"/>
    <p:sldId id="263" r:id="rId19"/>
    <p:sldId id="301" r:id="rId20"/>
    <p:sldId id="306" r:id="rId21"/>
    <p:sldId id="327" r:id="rId22"/>
    <p:sldId id="264" r:id="rId23"/>
    <p:sldId id="309" r:id="rId24"/>
    <p:sldId id="265" r:id="rId25"/>
    <p:sldId id="266" r:id="rId26"/>
    <p:sldId id="267" r:id="rId27"/>
    <p:sldId id="268" r:id="rId28"/>
    <p:sldId id="329" r:id="rId29"/>
    <p:sldId id="269" r:id="rId30"/>
    <p:sldId id="270" r:id="rId31"/>
    <p:sldId id="271" r:id="rId32"/>
    <p:sldId id="317" r:id="rId33"/>
    <p:sldId id="318" r:id="rId34"/>
    <p:sldId id="319" r:id="rId35"/>
    <p:sldId id="272" r:id="rId36"/>
    <p:sldId id="320" r:id="rId37"/>
    <p:sldId id="321" r:id="rId38"/>
    <p:sldId id="275" r:id="rId39"/>
    <p:sldId id="28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6" d="100"/>
          <a:sy n="56" d="100"/>
        </p:scale>
        <p:origin x="150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512AF2-04B3-4A87-B31E-C912A1278501}" type="datetimeFigureOut">
              <a:rPr lang="en-US" smtClean="0"/>
              <a:t>12/10/2025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429729-1359-4FBB-965C-7A205FD7538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3.150"/>
    </inkml:context>
    <inkml:brush xml:id="br0">
      <inkml:brushProperty name="width" value="0.1" units="cm"/>
      <inkml:brushProperty name="height" value="0.1" units="cm"/>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5.700"/>
    </inkml:context>
    <inkml:brush xml:id="br0">
      <inkml:brushProperty name="width" value="0.1" units="cm"/>
      <inkml:brushProperty name="height" value="0.1" units="cm"/>
    </inkml:brush>
  </inkml:definitions>
  <inkml:trace contextRef="#ctx0" brushRef="#br0">1 0 24575,'5'0'0,"10"0"0,13 0 0,24 0 0,22 5 0,31 1 0,7-1 0,-11 0 0,-13-2 0,-22-1-8191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44.607"/>
    </inkml:context>
    <inkml:brush xml:id="br0">
      <inkml:brushProperty name="width" value="0.1" units="cm"/>
      <inkml:brushProperty name="height" value="0.1" units="cm"/>
    </inkml:brush>
  </inkml:definitions>
  <inkml:trace contextRef="#ctx0" brushRef="#br0">1 172 24575,'3'4'0,"0"0"0,-1 0 0,1 0 0,-1 0 0,0 0 0,2 7 0,3 3 0,101 223 0,-107-234 0,5 9 0,-1-1 0,2 0 0,-1 0 0,1 0 0,11 11 0,-17-21 0,1 1 0,-1-1 0,1 1 0,-1-1 0,1 0 0,-1 0 0,1 0 0,0 1 0,0-1 0,0-1 0,0 1 0,0 0 0,-1 0 0,1-1 0,1 1 0,-1-1 0,0 0 0,0 0 0,0 1 0,0-1 0,0-1 0,0 1 0,0 0 0,0 0 0,0-1 0,0 1 0,0-1 0,0 0 0,0 1 0,0-1 0,0 0 0,-1 0 0,1 0 0,0 0 0,0-1 0,-1 1 0,1 0 0,-1-1 0,1 1 0,1-3 0,35-39 0,-2-1 0,38-60 0,-30 40 0,-2 7 0,-19 28 0,-1-1 0,-2-1 0,32-64 0,-48 82 226,-3 10-385,-1 1 0,1-1 0,0 1-1,0 0 1,0 0 0,0-1 0,0 1 0,1 0 0,2-3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38.221"/>
    </inkml:context>
    <inkml:brush xml:id="br0">
      <inkml:brushProperty name="width" value="0.1" units="cm"/>
      <inkml:brushProperty name="height" value="0.1" units="cm"/>
    </inkml:brush>
  </inkml:definitions>
  <inkml:trace contextRef="#ctx0" brushRef="#br0">0 53 24575,'9'0'0,"13"0"0,12 0 0,9 0 0,6 0 0,5 0 0,7 0 0,-3 0 0,-1 0 0,-1 0 0,-2 0 0,1 0 0,-1-9 0,0-3 0,5 0 0,1 3 0,1 2 0,-12 3-8191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39.386"/>
    </inkml:context>
    <inkml:brush xml:id="br0">
      <inkml:brushProperty name="width" value="0.1" units="cm"/>
      <inkml:brushProperty name="height" value="0.1" units="cm"/>
    </inkml:brush>
  </inkml:definitions>
  <inkml:trace contextRef="#ctx0" brushRef="#br0">1 0 24575,'5'0'0,"10"0"0,13 0 0,10 0 0,9 0 0,4 0 0,4 0 0,2 0 0,5 0 0,-4 0 0,-2 0 0,-2 0 0,-4 0 0,-3 0 0,1 0 0,-8 0-8191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0.668"/>
    </inkml:context>
    <inkml:brush xml:id="br0">
      <inkml:brushProperty name="width" value="0.1" units="cm"/>
      <inkml:brushProperty name="height" value="0.1" units="cm"/>
    </inkml:brush>
  </inkml:definitions>
  <inkml:trace contextRef="#ctx0" brushRef="#br0">213 0 24575,'1'129'0,"-7"222"0,4-323 0,-3 0 0,0 0 0,-12 36 0,-36 77 0,5-13 0,13-38 0,20-54 0,-11 37 0,24-59-1365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1.924"/>
    </inkml:context>
    <inkml:brush xml:id="br0">
      <inkml:brushProperty name="width" value="0.1" units="cm"/>
      <inkml:brushProperty name="height" value="0.1" units="cm"/>
    </inkml:brush>
  </inkml:definitions>
  <inkml:trace contextRef="#ctx0" brushRef="#br0">657 24 24575,'0'-1'0,"0"1"0,0-1 0,0 0 0,0 0 0,0 0 0,0 0 0,-1 0 0,1 1 0,0-1 0,0 0 0,-1 0 0,1 0 0,-1 1 0,1-1 0,-1 0 0,1 0 0,-1 1 0,0-1 0,1 0 0,-1 1 0,0-1 0,1 1 0,-2-1 0,0 0 0,0 0 0,0 0 0,0 0 0,0 1 0,-1-1 0,1 1 0,0-1 0,0 1 0,-4 0 0,0 0 0,-1 1 0,0-1 0,1 1 0,-1 1 0,1-1 0,-7 3 0,-24 14 0,1 1 0,-64 45 0,66-42 0,-11 10 0,1 2 0,-57 55 0,90-79 0,-1-1 0,1-1 0,-1 0 0,-1-1 0,-14 7 0,11-6 0,2 0 0,-24 17 0,37-24 0,-1 0 0,1 0 0,-1 0 0,1 1 0,0-1 0,0 0 0,0 1 0,0-1 0,0 1 0,0-1 0,0 1 0,0-1 0,0 1 0,1 0 0,-1 0 0,1-1 0,-1 1 0,1 0 0,0 0 0,0-1 0,0 3 0,0-1 0,1 0 0,-1-1 0,1 1 0,0 0 0,0-1 0,0 1 0,0 0 0,1-1 0,-1 0 0,1 1 0,0-1 0,2 3 0,6 6 0,1-1 0,1-1 0,0 1 0,14 7 0,-19-12 0,14 9 0,40 26 0,79 68 0,-6 2 0,-53-46 0,-42-33-1365,-4-2-5461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3.176"/>
    </inkml:context>
    <inkml:brush xml:id="br0">
      <inkml:brushProperty name="width" value="0.1" units="cm"/>
      <inkml:brushProperty name="height" value="0.1" units="cm"/>
    </inkml:brush>
  </inkml:definitions>
  <inkml:trace contextRef="#ctx0" brushRef="#br0">246 0 24575,'-2'1'0,"-1"0"0,0 0 0,1 0 0,-1 0 0,1 1 0,-1-1 0,1 0 0,0 1 0,0 0 0,-1 0 0,1-1 0,0 1 0,1 0 0,-1 1 0,-2 1 0,3-2 0,-18 19 0,2 1 0,0 1 0,1 0 0,2 1 0,0 0 0,2 1 0,-16 45 0,9-15 0,-20 71 0,36-110 0,0 1 0,0-1 0,2 1 0,0 0 0,2 30 0,2-27 0,0-1 0,1 1 0,1-1 0,1 0 0,1 0 0,10 21 0,-12-30 0,1-1 0,-1 0 0,1 0 0,1 0 0,0-1 0,0 1 0,1-2 0,0 1 0,0-1 0,0 0 0,1-1 0,0 0 0,11 5 0,-5-4 0,1 0 0,1-1 0,-1-1 0,1 0 0,0-2 0,0 0 0,0 0 0,1-2 0,-1 0 0,29-3 0,-33 1 0,0-1 0,-1-1 0,1 0 0,-1-1 0,0 0 0,0-1 0,0-1 0,-1 1 0,0-2 0,0 0 0,0 0 0,-1-1 0,0 0 0,-1-1 0,12-12 0,5-10 0,-2 0 0,-1-2 0,-1 0 0,-2-2 0,-1 0 0,-2-2 0,-1 1 0,10-41 0,-8 19 0,-6 24 0,-2-1 0,11-73 0,-12 14-1365,-3 51-5461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4.727"/>
    </inkml:context>
    <inkml:brush xml:id="br0">
      <inkml:brushProperty name="width" value="0.1" units="cm"/>
      <inkml:brushProperty name="height" value="0.1" units="cm"/>
    </inkml:brush>
  </inkml:definitions>
  <inkml:trace contextRef="#ctx0" brushRef="#br0">288 1 24575,'-6'30'0,"1"-11"0,-19 83 0,-52 137 0,32-107 0,5 7 0,18-59 0,-33 123 0,49-182-455,0 0 0,-2 23 0,6-17-6371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6.031"/>
    </inkml:context>
    <inkml:brush xml:id="br0">
      <inkml:brushProperty name="width" value="0.1" units="cm"/>
      <inkml:brushProperty name="height" value="0.1" units="cm"/>
    </inkml:brush>
  </inkml:definitions>
  <inkml:trace contextRef="#ctx0" brushRef="#br0">375 1 24575,'11'0'0,"1"2"0,-1-1 0,0 1 0,0 1 0,0 0 0,0 0 0,0 1 0,-1 1 0,12 6 0,12 9 0,41 31 0,-45-29 0,-14-11 0,-1 2 0,0 0 0,-1 0 0,-1 1 0,0 1 0,11 18 0,-16-21 0,0 0 0,-1 1 0,0 0 0,-1 1 0,-1 0 0,0 0 0,-1 0 0,5 26 0,-9-31 0,0 0 0,0 0 0,-1 0 0,0 0 0,-1 0 0,0 0 0,0 0 0,-1 0 0,0 0 0,0-1 0,-1 0 0,-1 0 0,1 0 0,-1 0 0,0 0 0,-1-1 0,-9 10 0,4-6 0,0 1 0,-1-2 0,0 0 0,-1 0 0,0-1 0,-1-1 0,0 0 0,0 0 0,-22 7 0,19-10 0,-1-1 0,1-1 0,-1 0 0,-28 1 0,-74-7 0,71 1 0,-3 0 0,-67-3 0,103 3 0,0 0 0,0-1 0,0-1 0,-29-11 0,18 0 0,27 13 0,7 2 0,15 6 0,79 28 0,-2 4 0,-2 5 0,143 85 0,-212-111 86,1-1-1,0-1 0,42 13 1,-55-23-300,1 0 1,1-1 0,-1-1-1,0 0 1,1-2 0,-1 0-1,32-2 1,-9-5-6613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7.523"/>
    </inkml:context>
    <inkml:brush xml:id="br0">
      <inkml:brushProperty name="width" value="0.1" units="cm"/>
      <inkml:brushProperty name="height" value="0.1" units="cm"/>
    </inkml:brush>
  </inkml:definitions>
  <inkml:trace contextRef="#ctx0" brushRef="#br0">910 23 24575,'0'-1'0,"0"0"0,0 1 0,0-1 0,-1 0 0,1 0 0,0 1 0,-1-1 0,1 0 0,-1 1 0,1-1 0,-1 0 0,1 1 0,-1-1 0,1 1 0,-1-1 0,1 1 0,-1-1 0,0 1 0,1-1 0,-1 1 0,0-1 0,0 1 0,1 0 0,-1 0 0,0-1 0,0 1 0,-1 0 0,-26-5 0,23 5 0,-37-2 0,0 2 0,-1 1 0,-75 15 0,46-2 0,-117 41 0,69-18 0,97-30 0,-1 1 0,1 0 0,1 2 0,-22 12 0,36-17 0,1 0 0,-1 0 0,1 1 0,0 0 0,1 0 0,-1 0 0,1 1 0,0 0 0,1 0 0,0 1 0,0-1 0,0 1 0,1 0 0,-3 10 0,6-14 0,-1 0 0,1 1 0,1-1 0,-1 1 0,1-1 0,-1 1 0,1-1 0,1 1 0,-1-1 0,0 1 0,1-1 0,0 1 0,0-1 0,1 0 0,-1 1 0,1-1 0,0 0 0,0 0 0,0 0 0,1 0 0,3 5 0,6 5 0,1-1 0,0 0 0,29 22 0,-35-29 0,149 107 0,-85-65 0,-40-25 0,2-1 0,0-2 0,2-1 0,0-2 0,56 19 0,-40-21 0,96 34 0,-143-48 0,0 1 0,-1 0 0,1 0 0,-1 0 0,0 0 0,1 0 0,-1 1 0,0 0 0,0-1 0,-1 1 0,1 0 0,-1 1 0,1-1 0,-1 0 0,0 1 0,0-1 0,0 1 0,-1-1 0,1 1 0,-1 0 0,0 0 0,0 0 0,0-1 0,-1 1 0,1 0 0,-1 0 0,0 0 0,0 0 0,-1 0 0,1 0 0,-1 0 0,1 0 0,-1 0 0,-1 0 0,1 0 0,0-1 0,-1 1 0,0 0 0,0-1 0,0 1 0,0-1 0,0 0 0,-5 5 0,-8 6 0,-1-1 0,0 0 0,-1-1 0,-1-1 0,0 0 0,0-1 0,-26 9 0,23-11 57,-1 0 0,0-2 0,0-1 0,-1 0 0,-38 2 0,27-6-484,1-1 0,0-1 1,-42-7-1,40 0-6399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5:03.160"/>
    </inkml:context>
    <inkml:brush xml:id="br0">
      <inkml:brushProperty name="width" value="0.1" units="cm"/>
      <inkml:brushProperty name="height" value="0.1" units="cm"/>
    </inkml:brush>
  </inkml:definitions>
  <inkml:trace contextRef="#ctx0" brushRef="#br0">0 1 24575,'2'10'0,"0"-1"0,0 0 0,1 1 0,0-1 0,0 0 0,1 0 0,0 0 0,1-1 0,10 14 0,2 7 0,87 190 0,-65-138 0,-23-46 0,40 64 0,2 0 0,-39-65 0,34 49 0,-51-80 0,1 0 0,-1 0 0,1 0 0,0 0 0,0 0 0,0-1 0,0 1 0,0-1 0,0 0 0,1 0 0,-1 0 0,8 3 0,-9-5 0,1 0 0,-1 1 0,0-1 0,1 0 0,-1 0 0,0-1 0,1 1 0,-1 0 0,0-1 0,1 0 0,-1 1 0,0-1 0,0 0 0,0 0 0,0 0 0,1 0 0,-2-1 0,1 1 0,0 0 0,0-1 0,0 1 0,-1-1 0,3-3 0,8-8 0,0-1 0,-2 0 0,1-1 0,13-29 0,27-71 0,-18 37 0,54-107 0,-74 159 0,32-48 0,-14 26 0,-25 36-273,0 1 0,-1-1 0,0 0 0,4-18 0,0-7-6553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6.479"/>
    </inkml:context>
    <inkml:brush xml:id="br0">
      <inkml:brushProperty name="width" value="0.1" units="cm"/>
      <inkml:brushProperty name="height" value="0.1" units="cm"/>
    </inkml:brush>
  </inkml:definitions>
  <inkml:trace contextRef="#ctx0" brushRef="#br0">1 0 24575,'5'0'0,"15"0"0,19 0 0,11 0 0,7 5 0,3 6 0,0 1 0,-5-1 0,-7-2 0,-7-4 0,-11-2-8191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5:07.408"/>
    </inkml:context>
    <inkml:brush xml:id="br0">
      <inkml:brushProperty name="width" value="0.1" units="cm"/>
      <inkml:brushProperty name="height" value="0.1" units="cm"/>
    </inkml:brush>
  </inkml:definitions>
  <inkml:trace contextRef="#ctx0" brushRef="#br0">1 454 24575,'5'-3'0,"1"1"0,0 0 0,0 0 0,0 1 0,0 0 0,0 0 0,0 0 0,0 1 0,0 0 0,0 0 0,0 0 0,0 1 0,0 0 0,0 0 0,0 1 0,0-1 0,0 1 0,0 1 0,9 4 0,6 6 0,0 0 0,-1 2 0,32 28 0,12 9 0,-50-42 0,2 0 0,-1-1 0,1 0 0,0-1 0,1-1 0,0-1 0,21 6 0,-34-12 0,1 0 0,-1 0 0,1 0 0,-1-1 0,0 1 0,1-1 0,-1 0 0,0 0 0,0-1 0,0 1 0,0-1 0,0 0 0,0 0 0,0 0 0,0-1 0,-1 1 0,1-1 0,-1 0 0,0 0 0,5-6 0,5-6 0,0-1 0,21-35 0,-34 51 0,41-71 0,-3-2 0,34-93 0,-8-35-1365,-51 166-5461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5:33.107"/>
    </inkml:context>
    <inkml:brush xml:id="br0">
      <inkml:brushProperty name="width" value="0.1" units="cm"/>
      <inkml:brushProperty name="height" value="0.1" units="cm"/>
    </inkml:brush>
  </inkml:definitions>
  <inkml:trace contextRef="#ctx0" brushRef="#br0">2160 417 24575,'0'-3'0,"0"-1"0,-1 1 0,0 0 0,0 0 0,0 0 0,0 0 0,0 0 0,-1 0 0,1 0 0,-1 0 0,0 0 0,0 1 0,0-1 0,0 1 0,0-1 0,-4-2 0,-5-4 0,0-1 0,-16-8 0,-41-22 0,-2 3 0,-80-30 0,73 34 0,-15-2 0,-98-25 0,125 41 0,23 8 0,1 2 0,-1 2 0,-1 2 0,1 2 0,0 1 0,-1 3 0,-61 7 0,84-4 0,0 0 0,0 1 0,0 1 0,1 1 0,0 1 0,1 0 0,-1 2 0,2 0 0,-1 1 0,-17 15 0,-16 16 0,-80 90 0,11-11 0,111-113 0,-14 13 0,0 0 0,1 2 0,1 0 0,-28 42 0,37-49 0,2 2 0,0-1 0,1 1 0,1 0 0,0 1 0,-8 36 0,-53 190 0,18-81 0,37-98 0,8-35 0,-13 36 0,4-24 0,2 1 0,1 0 0,3 1 0,1 0 0,-1 58 0,12 95 0,0-162 0,2-1 0,2 0 0,16 54 0,4 0 0,-16-51 0,1 0 0,1-1 0,26 49 0,14 4 0,73 96 0,-91-144 0,2-2 0,67 57 0,-79-78 0,45 26 0,-46-30 0,1 1 0,31 28 0,-54-42 0,14 14 0,1 0 0,1-2 0,0 0 0,1-1 0,0-1 0,29 14 0,31 3 0,-40-16 0,45 22 0,76 46 0,-132-70 0,1-1 0,-1-2 0,49 8 0,-7-1 0,-16-4 0,1-2 0,88 3 0,112-13 0,-105-1 0,-91 1 0,0-2 0,0-2 0,-1-4 0,73-18 0,-74 11 0,100-29 0,-125 33 0,0-1 0,53-29 0,66-63 0,-64 42 0,-54 38 0,50-50 0,-37 31 0,-11 12 0,149-124 0,-156 136 0,-1-1 0,-1-1 0,0-2 0,-2-1 0,-1 0 0,38-57 0,-50 66 0,-1 0 0,-1-1 0,-1 0 0,0-1 0,-2 0 0,0 0 0,0 0 0,-2-1 0,4-30 0,-6-273 0,-6 158 0,4 131 0,1-9 0,-6-44 0,3 73 0,0-1 0,-1 1 0,-1-1 0,0 1 0,0 0 0,-2 0 0,-7-14 0,-26-47 0,24 43 0,-1 1 0,-28-37 0,11 24 0,-65-65 0,77 89 0,-1 0 0,-1 1 0,-1 1 0,-48-26 0,-157-79 0,-212-96 0,365 187 0,66 28 0,1 0 0,-1 0 0,0 1 0,0 1 0,-20-1 0,27 2-59,0 0 0,1 0-1,-1 1 1,0-1-1,1 1 1,-1 0 0,0 0-1,1 0 1,-1 0 0,1 0-1,-1 0 1,1 1 0,0-1-1,-1 1 1,1 0-1,0-1 1,0 1 0,0 0-1,0 0 1,1 0 0,-1 1-1,-1 2 1,-11 23-6767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5:36.846"/>
    </inkml:context>
    <inkml:brush xml:id="br0">
      <inkml:brushProperty name="width" value="0.1" units="cm"/>
      <inkml:brushProperty name="height" value="0.1" units="cm"/>
    </inkml:brush>
  </inkml:definitions>
  <inkml:trace contextRef="#ctx0" brushRef="#br0">5414 476 24575,'0'-4'0,"0"-1"0,0 0 0,-1 0 0,1 1 0,-1-1 0,0 1 0,-1-1 0,1 1 0,-1-1 0,0 1 0,0 0 0,0-1 0,0 1 0,-1 0 0,0 1 0,0-1 0,0 0 0,0 1 0,0 0 0,-1-1 0,0 1 0,-4-2 0,-17-14 0,-1 2 0,-56-27 0,-62-17 0,86 38 0,-185-60 0,191 67 0,3 2 0,-1 3 0,-101-11 0,-102 14 0,-799 14 0,521-35 0,11 0 0,-466 31 0,885-8 0,66 3 0,-1 1 0,-42 3 0,67 0 0,-1 1 0,1 0 0,0 1 0,0 0 0,0 0 0,1 1 0,-1 1 0,1 0 0,0 0 0,0 1 0,-9 7 0,-57 54 0,32-26 0,19-18 0,1 1 0,2 1 0,0 1 0,2 0 0,0 2 0,-23 46 0,-210 345 0,219-367 0,18-24 0,2 0 0,1 1 0,1 0 0,-9 38 0,-10 24 0,18-54 0,1 0 0,3 1 0,-10 67 0,12-34 0,4 83 0,3-79 0,-2-31 0,3-1 0,1 1 0,13 65 0,-10-91 0,1-1 0,1 1 0,0-2 0,18 31 0,46 56 0,-71-102 0,114 139 0,20 28 0,-115-139 0,2-1 0,1 0 0,1-2 0,2 0 0,0-2 0,2-1 0,0-1 0,2-1 0,33 18 0,41 18 0,139 71 0,-188-103 0,1-3 0,106 27 0,121 4 0,141 3 0,107 15 0,988 113-780,-1489-181 780,870 65 0,-15-65 0,-877-3 0,15 0 0,-1-1 0,34-5 0,-44 3 0,0 0 0,0 0 0,0-1 0,-1-1 0,0 0 0,0 0 0,15-11 0,21-19 0,-1-2 1,47-49 0,75-95-25,-131 140 4,6-6-51,171-205-61,-180 207 101,-2 0 0,-2-2 0,44-99 0,-52 88 90,-2 0 0,-4-2 0,-1 1 0,-4-2 0,5-85 0,-18-310 568,-4 175-459,9 216-168,-1 37 0,0 1 0,-2-1 0,0 0 0,-7-29 0,5 46 0,-1 0 0,-1 0 0,1 0 0,-2 1 0,1-1 0,-2 1 0,-13-18 0,5 11 0,0 1 0,-1 0 0,-23-18 0,19 19 0,0 0 0,-1 2 0,-1 0 0,0 1 0,-1 1 0,0 1 0,0 2 0,-33-9 0,-3 2 0,-58-24 0,78 24 0,0 2 0,-1 2 0,0 1 0,-65-7 0,-141 18 0,-15-1 0,161-15-1365,61 9-5461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5:55.185"/>
    </inkml:context>
    <inkml:brush xml:id="br0">
      <inkml:brushProperty name="width" value="0.1" units="cm"/>
      <inkml:brushProperty name="height" value="0.1" units="cm"/>
    </inkml:brush>
  </inkml:definitions>
  <inkml:trace contextRef="#ctx0" brushRef="#br0">5193 822 24575,'0'-8'0,"-1"0"0,0 1 0,0-1 0,-1 0 0,0 1 0,0-1 0,-1 1 0,0 0 0,0 0 0,0 0 0,-1 0 0,0 1 0,-1-1 0,1 1 0,-8-7 0,-7-6 0,-2 0 0,-45-32 0,3 4 0,34 24 0,0 2 0,-2 1 0,-1 1 0,0 2 0,-69-26 0,-181-36 0,0 29 0,177 33 0,46 8 0,-27-4 0,1-4 0,-83-28 0,-7 0 0,143 38 0,-86-24 0,59 15 0,-66-10 0,-30 0 0,69 10 0,-129-7 0,-361 21 0,269 5 0,233-3 0,0 4 0,0 3 0,1 4 0,-130 35 0,113-20 0,24-8 0,-105 44 0,155-52 0,0 0 0,1 1 0,0 0 0,1 2 0,0 0 0,1 0 0,-12 16 0,-1-1 0,-65 71 0,5 3 0,-83 129 0,104-122 0,-13 17 0,46-80 0,14-21 0,1 0 0,-26 52 0,-94 216 0,121-258 0,2 0 0,2 1 0,1 1 0,1 0 0,3 1 0,-5 56 0,6 234 0,8-200 0,-3-38 0,-1-39 0,2-1 0,2 0 0,11 63 0,-9-96 0,2 0 0,-1-1 0,2 1 0,0-1 0,1-1 0,1 1 0,0-1 0,17 20 0,10 7 0,55 50 0,-37-40 0,29 32 0,182 140 0,-236-206 0,1-1 0,33 14 0,28 14 0,-60-29 0,1-3 0,0 0 0,0-2 0,36 7 0,-58-16 0,129 26 0,19 4 0,205 55 0,-181-48 0,-109-24 0,0-4 0,99 3 0,149-15 0,-133-3 0,-83 5 0,104-2 0,-196 0 0,1-1 0,0-1 0,-1 1 0,1-2 0,-1 0 0,0-1 0,-1 0 0,21-12 0,2-4 0,50-41 0,-8 4 0,-49 39 0,156-110 0,-128 86 0,60-59 0,-23 10 0,123-157 0,-137 140 0,112-141 0,-154 208 0,173-210 0,-189 219 0,21-42 0,-26 44 0,1 1 0,31-40 0,-36 55 0,0 1 0,1 0 0,1 1 0,0 1 0,1 0 0,0 1 0,26-15 0,-30 21 0,0 0 0,0 1 0,0 0 0,1 0 0,-1 2 0,1-1 0,0 1 0,0 1 0,0 0 0,0 1 0,0 0 0,0 1 0,15 2 0,50 16 0,8 2 0,-73-19 0,-1-1 0,0 0 0,1 0 0,-1-1 0,15-2 0,-20 1 0,0-1 0,-1 1 0,1-1 0,0 0 0,-1-1 0,1 0 0,-1 0 0,0 0 0,0 0 0,0-1 0,0 0 0,-1 0 0,1 0 0,-1 0 0,0-1 0,-1 0 0,1 1 0,-1-1 0,0-1 0,0 1 0,4-10 0,0-2 0,-1-1 0,0 0 0,-2-1 0,0 1 0,2-32 0,-5-247 0,-5 142 0,5 104-341,-3 0 0,-2 0-1,-12-62 1,4 65-6485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6:10.645"/>
    </inkml:context>
    <inkml:brush xml:id="br0">
      <inkml:brushProperty name="width" value="0.1" units="cm"/>
      <inkml:brushProperty name="height" value="0.1" units="cm"/>
    </inkml:brush>
  </inkml:definitions>
  <inkml:trace contextRef="#ctx0" brushRef="#br0">1 1 24575,'0'3'0,"1"0"0,0 0 0,0-1 0,0 1 0,1 0 0,-1 0 0,1-1 0,-1 1 0,1-1 0,0 1 0,0-1 0,3 3 0,5 7 0,231 337 0,-110-139 0,-94-143 0,2-3 0,77 94 0,-103-144 0,0 0 0,0-2 0,1 1 0,1-2 0,0 0 0,0-1 0,1 0 0,23 9 0,-31-16 0,0 1 0,0-2 0,1 1 0,-1-1 0,1 0 0,0-1 0,0 0 0,0-1 0,0 1 0,-1-2 0,1 1 0,0-1 0,0-1 0,-1 1 0,1-2 0,0 1 0,-1-1 0,0 0 0,16-9 0,-9 2 0,0-1 0,0-1 0,-1 0 0,0-1 0,-1 0 0,18-26 0,60-99 0,-84 126 0,206-376 0,-160 286 0,-16 28-1365,-8 13-5461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6:17.593"/>
    </inkml:context>
    <inkml:brush xml:id="br0">
      <inkml:brushProperty name="width" value="0.1" units="cm"/>
      <inkml:brushProperty name="height" value="0.1" units="cm"/>
    </inkml:brush>
  </inkml:definitions>
  <inkml:trace contextRef="#ctx0" brushRef="#br0">0 1 24575,'2'0'0,"0"1"0,-1-1 0,0 1 0,1 0 0,-1 0 0,1-1 0,-1 1 0,0 0 0,1 0 0,-1 0 0,0 0 0,0 0 0,0 1 0,0-1 0,0 0 0,1 2 0,3 3 0,92 125 0,-65-84 0,59 65 0,-80-100 0,0 1 0,1-1 0,1 0 0,-1-1 0,26 17 0,-35-26 0,0-1 0,1 1 0,-1 0 0,0-1 0,1 0 0,-1 0 0,1 0 0,-1 0 0,1 0 0,-1-1 0,1 1 0,0-1 0,-1 0 0,1 0 0,0-1 0,-1 1 0,1-1 0,-1 1 0,1-1 0,-1 0 0,1-1 0,-1 1 0,0-1 0,1 1 0,-1-1 0,0 0 0,0 0 0,3-3 0,3-5 0,0 0 0,0 0 0,-1-1 0,-1 0 0,0 0 0,0-1 0,-1 0 0,6-17 0,13-23 0,53-78-1365,-60 97-5461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2:33:02"/>
    </inkml:context>
    <inkml:brush xml:id="br0">
      <inkml:brushProperty name="width" value="0.1" units="cm"/>
      <inkml:brushProperty name="height" value="0.6" units="cm"/>
      <inkml:brushProperty name="color" value="#F6630D"/>
      <inkml:brushProperty name="inkEffects" value="pencil"/>
    </inkml:brush>
  </inkml:definitions>
  <inkml:trace contextRef="#ctx0" brushRef="#br0">1 0,'0'0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5:11.183"/>
    </inkml:context>
    <inkml:brush xml:id="br0">
      <inkml:brushProperty name="width" value="0.1" units="cm"/>
      <inkml:brushProperty name="height" value="0.1" units="cm"/>
      <inkml:brushProperty name="color" value="#F6630D"/>
    </inkml:brush>
  </inkml:definitions>
  <inkml:trace contextRef="#ctx0" brushRef="#br0">0 284 24575,'3'2'0,"0"0"0,0 0 0,-1 0 0,1 0 0,-1 1 0,1-1 0,-1 0 0,0 1 0,0 0 0,0 0 0,3 4 0,16 40 0,-12-26 0,-8-17 0,14 31 0,2 0 0,1-1 0,1-1 0,35 45 0,-46-70 0,0 1 0,0-1 0,1-1 0,0 1 0,0-2 0,0 1 0,1-1 0,14 6 0,-16-8 0,1-1 0,0-1 0,0 1 0,1-1 0,-1-1 0,0 0 0,1 0 0,-1-1 0,0 0 0,1-1 0,14-2 0,-14 1 0,0-1 0,0-1 0,0 1 0,0-2 0,-1 1 0,0-1 0,0-1 0,0 1 0,14-14 0,4-5 0,34-41 0,-24 22 0,-3-2 0,34-57 0,44-107 0,-111 206 4,15-29-689,24-38 1,-12 31-6142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5:30.631"/>
    </inkml:context>
    <inkml:brush xml:id="br0">
      <inkml:brushProperty name="width" value="0.1" units="cm"/>
      <inkml:brushProperty name="height" value="0.1" units="cm"/>
      <inkml:brushProperty name="color" value="#F6630D"/>
    </inkml:brush>
  </inkml:definitions>
  <inkml:trace contextRef="#ctx0" brushRef="#br0">0 0 24575,'2'47'0,"10"54"0,-1-4 0,-2 322 0,-9-350 0,1-37 0,3 0 0,0 0 0,2 0 0,2-1 0,1 0 0,1-1 0,26 55 0,-34-81 0,-1 0 0,1-1 0,0 1 0,0-1 0,1 0 0,-1 0 0,1 1 0,-1-1 0,1-1 0,0 1 0,6 4 0,-6-6 0,0 1 0,-1-1 0,1-1 0,0 1 0,0 0 0,0-1 0,0 1 0,0-1 0,0 0 0,0 0 0,0 0 0,0 0 0,-1-1 0,1 1 0,0-1 0,3-1 0,10-3 0,0-1 0,-1 0 0,0-1 0,-1-1 0,1-1 0,-2 0 0,1 0 0,-1-1 0,0-1 0,16-18 0,5-9 0,-3-2 0,32-49 0,239-393 0,-262 408-1365,-10 13-5461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37:41"/>
    </inkml:context>
    <inkml:brush xml:id="br0">
      <inkml:brushProperty name="width" value="0.05" units="cm"/>
      <inkml:brushProperty name="height" value="0.05" units="cm"/>
      <inkml:brushProperty name="color" value="#FF0066"/>
    </inkml:brush>
  </inkml:definitions>
  <inkml:trace contextRef="#ctx0" brushRef="#br0">1 42 24575,'1027'0'0,"-1005"-1"33,0-2-1,1 0 0,33-10 0,28-5-1526,-52 15-5332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21.862"/>
    </inkml:context>
    <inkml:brush xml:id="br0">
      <inkml:brushProperty name="width" value="0.1" units="cm"/>
      <inkml:brushProperty name="height" value="0.1" units="cm"/>
    </inkml:brush>
  </inkml:definitions>
  <inkml:trace contextRef="#ctx0" brushRef="#br0">2354 113 24575,'0'-2'0,"0"1"0,0 0 0,-1-1 0,1 1 0,-1-1 0,1 1 0,-1 0 0,1-1 0,-1 1 0,0 0 0,0 0 0,0 0 0,1-1 0,-1 1 0,0 0 0,0 0 0,-1 0 0,1 0 0,0 1 0,0-1 0,0 0 0,-1 0 0,1 1 0,0-1 0,-2 0 0,-38-11 0,34 11 0,-82-20 0,33 6 0,-1 3 0,-90-7 0,-96 16 0,181 5 0,-118 22 0,110-7 0,-76 31 0,25-8 0,74-26 0,0 2 0,2 1 0,-70 39 0,-43 55 0,104-70 0,-70 41 0,75-53 0,-86 69 0,87-63 0,33-25 0,1 0 0,0 1 0,0 1 0,1 0 0,0 0 0,-17 24 0,14-9 0,1 1 0,1 1 0,1 0 0,-9 34 0,-27 125 0,41-152 0,-7 46 0,3 1 0,4 0 0,3 1 0,10 124 0,-4-185 0,2 1 0,0-1 0,2 0 0,1 0 0,1-1 0,0 1 0,18 33 0,55 88 0,-62-118 0,0 0 0,2-2 0,29 30 0,49 44 0,-34-32 0,109 88 0,-112-108 0,156 121 0,-190-145 0,1-1 0,58 34 0,171 98 0,-225-132 0,2-2 0,0-1 0,1-2 0,1-1 0,0-2 0,1-1 0,1-2 0,-1-2 0,1-1 0,1-3 0,58 2 0,-92-6 0,285-6 0,-274 4 0,0 0 0,-1-1 0,1-1 0,-1 0 0,0-1 0,0-1 0,0 0 0,-1-1 0,19-12 0,7-8 0,62-56 0,-60 48 0,-22 15 0,-1 0 0,-1-1 0,0-1 0,25-41 0,5-8 0,-3 4 0,-32 46 0,1 0 0,1 0 0,27-28 0,-16 20 0,-1-2 0,-1 0 0,-2-1 0,25-51 0,3-1 0,-38 63 0,-1 0 0,-1-1 0,-1 0 0,-1 0 0,-1-1 0,4-28 0,9-23 0,-11 41 0,-1-1 0,5-44 0,-8-286 0,-8 200 0,4 89 0,1 22 0,-8-82 0,4 119 0,-1 1 0,0-1 0,-1 1 0,-1 0 0,0 0 0,-1 0 0,0 1 0,-2-1 0,-13-20 0,-11-11 0,18 23 0,-2 2 0,-22-25 0,-102-83 0,14 16 0,53 43 0,-2 4 0,-100-67 0,-23 2-1365,173 116-5461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37:43"/>
    </inkml:context>
    <inkml:brush xml:id="br0">
      <inkml:brushProperty name="width" value="0.05" units="cm"/>
      <inkml:brushProperty name="height" value="0.05" units="cm"/>
      <inkml:brushProperty name="color" value="#FF0066"/>
    </inkml:brush>
  </inkml:definitions>
  <inkml:trace contextRef="#ctx0" brushRef="#br0">0 0 24575,'3'1'0,"0"-1"0,1 1 0,-1 0 0,0 0 0,0 1 0,0-1 0,-1 0 0,6 4 0,16 7 0,-2-5 0,6 0 0,0 2 0,-1 1 0,0 1 0,0 1 0,37 24 0,-61-34 0,0 1 0,0-1 0,0 1 0,0 0 0,-1 0 0,1 0 0,-1 1 0,0-1 0,0 1 0,0-1 0,0 1 0,-1-1 0,0 1 0,1 0 0,-1 0 0,-1 0 0,1 0 0,0 0 0,-1 0 0,0 0 0,0 0 0,0 0 0,-1 0 0,1 0 0,-1 0 0,0-1 0,0 1 0,0 0 0,0 0 0,-1-1 0,0 1 0,0 0 0,-2 3 0,-8 13 0,-1-1 0,0-1 0,-1 0 0,-23 22 0,-56 57-1365,62-65-5461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31"/>
    </inkml:context>
    <inkml:brush xml:id="br0">
      <inkml:brushProperty name="width" value="0.1" units="cm"/>
      <inkml:brushProperty name="height" value="0.1" units="cm"/>
    </inkml:brush>
  </inkml:definitions>
  <inkml:trace contextRef="#ctx0" brushRef="#br0">241 1 24575,'0'4345'0,"-1"-4319"0,-2 0 0,-1 0 0,-8 29 0,5-25 0,-5 54 0,-10 67 0,13-102 0,-4 77 0,10-83 0,-14 65 0,-2 29 0,16-106 0,-14 61 0,9-61 0,-6 61 0,-6 87 0,10-104 0,-2 80 0,10-130 0,0 0 0,-12 42 0,10-51 0,0 0 0,1 0 0,0 1 0,1-1 0,1 1 0,1-1 0,3 30 0,-2-44 0,-1-1 0,1 1 0,-1-1 0,1 1 0,0-1 0,-1 1 0,1-1 0,0 0 0,0 0 0,0 1 0,0-1 0,0 0 0,1 0 0,-1 0 0,0 0 0,0 0 0,1 0 0,-1 0 0,0-1 0,1 1 0,-1 0 0,1-1 0,-1 1 0,1-1 0,-1 0 0,1 1 0,-1-1 0,1 0 0,2 0 0,52-6 0,-36 3 0,229-34 0,-163 26 0,1 4 0,166 7 0,-105 3 0,1153-3 0,-1026 20 0,-39-1 0,132-20 0,87 4 0,-184 30 0,-235-28 0,66 13 0,-55-8 0,1-2 0,52 1 0,149-12 0,118 5 0,-219 17 0,29 2 0,509-17 0,-356-7 0,1274 3-1365,-1568 0-5461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38"/>
    </inkml:context>
    <inkml:brush xml:id="br0">
      <inkml:brushProperty name="width" value="0.05" units="cm"/>
      <inkml:brushProperty name="height" value="0.05" units="cm"/>
      <inkml:brushProperty name="color" value="#FF0066"/>
    </inkml:brush>
  </inkml:definitions>
  <inkml:trace contextRef="#ctx0" brushRef="#br0">0 1 24575,'35'29'0,"0"-2"0,69 41 0,-58-40 0,132 82 0,-157-93 0,0 1 0,-1 1 0,24 29 0,19 18 0,196 147 0,-158-134 0,133 132 0,-28-25 0,-42-42 0,-97-79 0,212 189 0,-224-212 0,23 17 0,119 118 0,-3 5 0,201 197 0,-239-218 0,-85-90 0,145 138 0,-188-181 0,0 2 0,-2 1 0,42 64 0,-42-56 0,1-1 0,45 46 0,-39-48 0,46 67 0,2 1 0,229 244 0,-99-106 0,10 11 0,454 433 0,-400-411 0,-256-254-1365,-3-1-5461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3"/>
    </inkml:context>
    <inkml:brush xml:id="br0">
      <inkml:brushProperty name="width" value="0.05" units="cm"/>
      <inkml:brushProperty name="height" value="0.05" units="cm"/>
      <inkml:brushProperty name="color" value="#FF0066"/>
    </inkml:brush>
  </inkml:definitions>
  <inkml:trace contextRef="#ctx0" brushRef="#br0">305 1 24575,'-1'7'0,"-2"0"0,1 0 0,-1-1 0,0 1 0,0-1 0,-1 1 0,-7 9 0,2-1 0,-224 440 0,216-421-1365,2-8-5461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4"/>
    </inkml:context>
    <inkml:brush xml:id="br0">
      <inkml:brushProperty name="width" value="0.05" units="cm"/>
      <inkml:brushProperty name="height" value="0.05" units="cm"/>
      <inkml:brushProperty name="color" value="#FF0066"/>
    </inkml:brush>
  </inkml:definitions>
  <inkml:trace contextRef="#ctx0" brushRef="#br0">0 0 24575,'5'1'0,"0"-1"0,0 1 0,-1 0 0,1 0 0,-1 0 0,1 1 0,-1 0 0,1 0 0,-1 0 0,0 0 0,0 1 0,0-1 0,0 1 0,0 0 0,-1 0 0,1 1 0,-1-1 0,0 1 0,0-1 0,0 1 0,2 4 0,7 12 0,-1 0 0,-1 1 0,9 26 0,-4-9 0,-3-7 0,-2 1 0,-2 0 0,0 0 0,-2 1 0,-2 0 0,-1 0 0,-1 1 0,-4 41 0,3-49 0,1-1 0,1 1 0,9 32 0,-5-26 0,4 47 0,-1-1-1365,-1-43-5461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4"/>
    </inkml:context>
    <inkml:brush xml:id="br0">
      <inkml:brushProperty name="width" value="0.05" units="cm"/>
      <inkml:brushProperty name="height" value="0.05" units="cm"/>
      <inkml:brushProperty name="color" value="#FF0066"/>
    </inkml:brush>
  </inkml:definitions>
  <inkml:trace contextRef="#ctx0" brushRef="#br0">1 16 24575,'7'0'0,"9"0"0,9 0 0,7 0 0,6 0 0,2 0 0,2 0 0,1 0 0,-7-6 0,-10-4-8191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5"/>
    </inkml:context>
    <inkml:brush xml:id="br0">
      <inkml:brushProperty name="width" value="0.05" units="cm"/>
      <inkml:brushProperty name="height" value="0.05" units="cm"/>
      <inkml:brushProperty name="color" value="#FF0066"/>
    </inkml:brush>
  </inkml:definitions>
  <inkml:trace contextRef="#ctx0" brushRef="#br0">0 1 24575,'2'0'0,"1"1"0,-1 0 0,0 0 0,0-1 0,1 1 0,-1 1 0,0-1 0,0 0 0,0 0 0,0 1 0,0-1 0,-1 1 0,1 0 0,0 0 0,-1-1 0,1 1 0,-1 0 0,0 0 0,0 0 0,1 3 0,21 45 0,-16-28 0,-1 1 0,-1 1 0,-2-1 0,2 39 0,-7 100 0,-1-66 0,2 175-1365,1-286-5461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6"/>
    </inkml:context>
    <inkml:brush xml:id="br0">
      <inkml:brushProperty name="width" value="0.05" units="cm"/>
      <inkml:brushProperty name="height" value="0.05" units="cm"/>
      <inkml:brushProperty name="color" value="#FF0066"/>
    </inkml:brush>
  </inkml:definitions>
  <inkml:trace contextRef="#ctx0" brushRef="#br0">42 0 24575,'6'2'0,"0"0"0,0 0 0,0 1 0,-1 0 0,1 0 0,-1 0 0,0 1 0,0 0 0,0 0 0,0 0 0,7 10 0,-4-7 0,150 154 0,-148-150 0,-1 1 0,0-1 0,0 2 0,-1-1 0,-1 1 0,0 1 0,-1-1 0,-1 1 0,0 0 0,-1 0 0,0 1 0,2 16 0,-2 4 0,-1-1 0,-2 1 0,-1 0 0,-6 38 0,3-56 0,-1 0 0,-1 0 0,0 0 0,-1-1 0,-1 0 0,-1 0 0,0 0 0,-1-1 0,0-1 0,-2 1 0,1-1 0,-2-1 0,0 0 0,0-1 0,-1 0 0,-1-1 0,-20 13 0,9-7 32,1 0-1,-33 33 1,1-2-1492,29-28-5366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8"/>
    </inkml:context>
    <inkml:brush xml:id="br0">
      <inkml:brushProperty name="width" value="0.05" units="cm"/>
      <inkml:brushProperty name="height" value="0.05" units="cm"/>
      <inkml:brushProperty name="color" value="#FF0066"/>
    </inkml:brush>
  </inkml:definitions>
  <inkml:trace contextRef="#ctx0" brushRef="#br0">114 281 24575,'-1'4'0,"0"0"0,0-1 0,-1 1 0,1-1 0,-1 1 0,0-1 0,0 0 0,0 1 0,0-1 0,-1 0 0,1 0 0,-1-1 0,-3 4 0,-12 15 0,17-19 0,-10 13 0,1 1 0,1 1 0,1-1 0,0 1 0,-8 25 0,15-39 0,1 1 0,-1-1 0,1 0 0,-1 1 0,1-1 0,0 0 0,0 1 0,1-1 0,-1 0 0,1 0 0,-1 1 0,1-1 0,0 0 0,0 0 0,3 5 0,-2-5 0,0 0 0,1 0 0,0-1 0,-1 1 0,1-1 0,0 1 0,0-1 0,0 0 0,0 0 0,0-1 0,1 1 0,-1-1 0,1 1 0,-1-1 0,1 0 0,-1-1 0,6 2 0,8 1 0,0-1 0,1 0 0,-1-1 0,0-1 0,0-1 0,0 0 0,0-1 0,0-1 0,0 0 0,0-2 0,-1 0 0,1-1 0,23-11 0,-29 11 0,-1-1 0,1 0 0,-1-1 0,0 0 0,-1 0 0,0-1 0,0 0 0,-1 0 0,0-1 0,-1 0 0,0-1 0,-1 0 0,0 0 0,0 0 0,-1-1 0,-1 1 0,0-1 0,0 0 0,2-17 0,-5 19 0,-1 1 0,0-1 0,0 1 0,0-1 0,-1 1 0,-1-1 0,0 1 0,0 0 0,-1-1 0,0 1 0,0 1 0,-1-1 0,-1 0 0,1 1 0,-1 0 0,-1 0 0,1 0 0,-1 1 0,-1-1 0,1 2 0,-1-1 0,-11-8 0,-2 0 0,-1 0 0,0 1 0,-1 1 0,-1 1 0,0 1 0,0 1 0,-35-10 0,55 19 0,0-1 0,-1 1 0,1 1 0,-1-1 0,1 0 0,-1 1 0,1 0 0,-1 0 0,1 0 0,-1 0 0,1 0 0,-1 1 0,1-1 0,-1 1 0,1 0 0,0 0 0,-1 1 0,1-1 0,0 1 0,0-1 0,0 1 0,0 0 0,0 0 0,-4 4 0,2 1 0,-1 0 0,1 1 0,1 0 0,-1-1 0,1 2 0,1-1 0,0 0 0,-4 17 0,-2 17 0,2 0 0,1 1 0,3 0 0,2 1 0,4 49 0,-1-22 0,-2-61 24,0 0 0,1-1 0,0 1 0,5 17 0,-5-24-107,0 1 1,0-1-1,1 0 1,-1 0-1,1 0 1,0-1-1,0 1 1,0 0-1,0-1 1,1 1-1,-1-1 1,1 1-1,-1-1 1,1 0-1,0 0 1,0 0-1,3 1 1,20 7-6744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12"/>
    </inkml:context>
    <inkml:brush xml:id="br0">
      <inkml:brushProperty name="width" value="0.05" units="cm"/>
      <inkml:brushProperty name="height" value="0.05" units="cm"/>
      <inkml:brushProperty name="color" value="#66CC00"/>
    </inkml:brush>
  </inkml:definitions>
  <inkml:trace contextRef="#ctx0" brushRef="#br0">1108 129 24575,'-1'-3'0,"1"0"0,-1 0 0,0 0 0,0 0 0,0 0 0,0 1 0,0-1 0,-1 0 0,1 1 0,-1-1 0,0 1 0,1 0 0,-1-1 0,0 1 0,-1 0 0,1 0 0,0 0 0,-1 0 0,1 1 0,-1-1 0,1 1 0,-1-1 0,-5-1 0,-2-2 0,-1 1 0,0 0 0,-1 1 0,-19-3 0,-150-24 0,115 21 0,0 2 0,-1 4 0,-89 6 0,33-1 0,112-1 0,0-1 0,0 1 0,0 1 0,0 0 0,1 0 0,-1 1 0,1 1 0,-1-1 0,1 2 0,0 0 0,0 0 0,1 0 0,-13 11 0,10-6 0,0 1 0,1 0 0,1 1 0,0 0 0,1 0 0,0 1 0,1 0 0,0 1 0,-6 15 0,3-7 0,1 0 0,1 1 0,0 0 0,2 1 0,1-1 0,1 2 0,-3 33 0,8 183 0,1-112 0,-1-114 0,1-1 0,0 1 0,1-1 0,1 0 0,0 0 0,1 0 0,0 0 0,1 0 0,14 25 0,-7-19 0,2-1 0,0 0 0,1-1 0,1 0 0,24 20 0,-21-22 0,1 0 0,0-1 0,2-2 0,-1 0 0,37 16 0,119 34 0,-136-50 0,7 4 0,-25-9 0,0 0 0,0-2 0,0 0 0,46 4 0,250-9 0,-147-3 0,-164 2 0,0 0 0,0-1 0,-1 0 0,1 0 0,0 0 0,-1-1 0,1-1 0,-1 1 0,1-1 0,-1 0 0,10-7 0,-5 2 0,-1-1 0,-1 0 0,0-1 0,0 0 0,13-18 0,-10 12 0,-1-1 0,0 0 0,-2 0 0,0-1 0,-1 0 0,0-1 0,-2 0 0,0 0 0,-1 0 0,-1-1 0,-1 0 0,-1 0 0,-1-1 0,0-28 0,-2 27 0,1-26 0,-9-84 0,5 116 0,0-1 0,-1 1 0,-1 0 0,-1 0 0,0 1 0,-1 0 0,0 0 0,-17-25 0,9 19 0,-1 2 0,-1 0 0,0 1 0,-1 0 0,-1 2 0,-1 0 0,0 1 0,-1 1 0,-1 1 0,0 1 0,-38-15 0,-6-5-1365,40 15-5461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0:54.021"/>
    </inkml:context>
    <inkml:brush xml:id="br0">
      <inkml:brushProperty name="width" value="0.1" units="cm"/>
      <inkml:brushProperty name="height" value="0.1" units="cm"/>
    </inkml:brush>
  </inkml:definitions>
  <inkml:trace contextRef="#ctx0" brushRef="#br0">32 1 24575,'0'21'0,"13"785"0,10 235-281,-24 4-183,-1-373 334,2 2813 1005,-17-3214-875,1-26 0,15 146 0,2-181 0,-15 1 0,1-60 0,9 34-1365,3-131-5461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14"/>
    </inkml:context>
    <inkml:brush xml:id="br0">
      <inkml:brushProperty name="width" value="0.05" units="cm"/>
      <inkml:brushProperty name="height" value="0.05" units="cm"/>
      <inkml:brushProperty name="color" value="#66CC00"/>
    </inkml:brush>
  </inkml:definitions>
  <inkml:trace contextRef="#ctx0" brushRef="#br0">1190 127 24575,'-14'-11'0,"-1"1"0,1 1 0,-2 0 0,1 0 0,-1 2 0,-1 0 0,1 1 0,-33-8 0,-6-3 0,32 10 0,0 1 0,0 1 0,-1 1 0,-36-2 0,-98 7 0,79 1 0,48-1 0,0 1 0,0 2 0,0 1 0,0 2 0,1 1 0,-30 12 0,44-13 0,1 1 0,1 0 0,-1 1 0,2 1 0,-1 1 0,1 0 0,1 0 0,0 1 0,-15 20 0,13-13 0,0 0 0,2 1 0,1 0 0,0 1 0,1 0 0,-8 29 0,7-18 0,1 1 0,2 1 0,2 0 0,1 0 0,-1 38 0,3-30 0,-15 79 0,11-94 0,2 0 0,2 1 0,0 0 0,1 0 0,2 0 0,7 55 0,0-54 0,2 0 0,0 0 0,3-1 0,0 0 0,2-1 0,0-1 0,2 0 0,1-1 0,1-1 0,1 0 0,1-2 0,23 21 0,-31-33 0,0 0 0,1 0 0,0-1 0,1-1 0,-1 0 0,30 11 0,94 24 0,-73-25 0,-24-7 0,1-2 0,0-2 0,1-1 0,0-2 0,0-2 0,76-6 0,-111 3 0,0-1 0,-1 0 0,1 0 0,0 0 0,-1-1 0,1 0 0,-1 0 0,0 0 0,0-1 0,0 0 0,0 0 0,-1-1 0,0 0 0,0 1 0,0-2 0,0 1 0,3-7 0,9-12 0,-1-1 0,22-50 0,-13 22 0,-10 23 0,-1-2 0,-2 0 0,-1-1 0,-2 0 0,-1 0 0,6-60 0,2-9 0,-7 49 0,4-81 0,-11 66 0,-6-272 0,2 328-124,0 1 0,0 0 0,-1-1 0,-1 1 0,0 1 0,0-1-1,-1 0 1,-1 1 0,0 0 0,-10-13 0,-7-7-6702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45"/>
    </inkml:context>
    <inkml:brush xml:id="br0">
      <inkml:brushProperty name="width" value="0.05" units="cm"/>
      <inkml:brushProperty name="height" value="0.05" units="cm"/>
      <inkml:brushProperty name="color" value="#66CC00"/>
    </inkml:brush>
  </inkml:definitions>
  <inkml:trace contextRef="#ctx0" brushRef="#br0">0 0 24575,'29'1'0,"-1"2"0,1 0 0,-1 2 0,0 1 0,0 2 0,0 0 0,-1 2 0,36 18 0,-15-5 0,1-3 0,1-2 0,53 13 0,-45-17 0,-30-6 0,0-2 0,1 0 0,54 2 0,-75-8 0,0 0 0,0-1 0,0 0 0,0 0 0,0-1 0,-1 0 0,1 0 0,0-1 0,-1 0 0,1 0 0,-1-1 0,0 0 0,0 0 0,-1-1 0,1 1 0,-1-2 0,0 1 0,9-11 0,14-30-1365,-22 33-5461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46"/>
    </inkml:context>
    <inkml:brush xml:id="br0">
      <inkml:brushProperty name="width" value="0.05" units="cm"/>
      <inkml:brushProperty name="height" value="0.05" units="cm"/>
      <inkml:brushProperty name="color" value="#66CC00"/>
    </inkml:brush>
  </inkml:definitions>
  <inkml:trace contextRef="#ctx0" brushRef="#br0">1 1 24575,'6'0'0,"0"1"0,0 0 0,1 0 0,-1 0 0,0 1 0,-1 0 0,1 0 0,0 1 0,0-1 0,-1 1 0,0 0 0,1 1 0,-1-1 0,-1 1 0,9 8 0,4 6 0,0 2 0,23 33 0,3 6 0,11 15 0,-44-57 0,1-1 0,0-1 0,1 0 0,0-1 0,23 20 0,-28-29 0,1 0 0,-1-1 0,1 0 0,0-1 0,0 0 0,0 0 0,1-1 0,-1 0 0,0 0 0,14 0 0,12 0 0,46-3 0,-42-1 0,-23 2-76,0-1 1,0-1-1,0 0 0,0-1 0,0-1 0,0 0 0,-1-1 0,0 0 1,0-1-1,0-1 0,-1 0 0,0-1 0,0-1 0,-1 0 1,0 0-1,0-1 0,11-14 0,-7 4-6750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57"/>
    </inkml:context>
    <inkml:brush xml:id="br0">
      <inkml:brushProperty name="width" value="0.05" units="cm"/>
      <inkml:brushProperty name="height" value="0.05" units="cm"/>
      <inkml:brushProperty name="color" value="#66CC00"/>
    </inkml:brush>
  </inkml:definitions>
  <inkml:trace contextRef="#ctx0" brushRef="#br0">0 100 24575,'2'0'0,"1"1"0,-1-1 0,0 1 0,0 0 0,0 0 0,0 0 0,0 0 0,0 1 0,0-1 0,0 0 0,0 1 0,-1 0 0,1-1 0,-1 1 0,1 0 0,-1 0 0,2 2 0,25 42 0,-22-36 0,92 182 0,-28-48 0,4 5 0,57 100 0,-126-241 0,1 0 0,0 1 0,0-2 0,1 1 0,0-1 0,0 0 0,15 10 0,-20-15 0,1 0 0,0 0 0,0-1 0,0 0 0,-1 0 0,1 1 0,1-2 0,-1 1 0,0 0 0,0-1 0,0 1 0,0-1 0,0 0 0,1 0 0,-1 0 0,0 0 0,0-1 0,0 1 0,0-1 0,0 0 0,0 0 0,0 0 0,0 0 0,0-1 0,0 1 0,0-1 0,-1 1 0,4-3 0,9-10 0,-1-1 0,0 0 0,0-1 0,-2 0 0,20-33 0,6-7 0,83-92 0,-37 50 0,142-137 0,-44 51 0,-162 161 0,5-6 0,46-41 0,-70 69-31,1-1 0,-1 1 0,1 0 0,0-1 0,-1 1 0,1 0 0,0 0 0,0 0 0,-1 0 0,1 1 0,0-1 0,0 0 0,0 1 0,0-1 0,0 1 0,0 0 0,0 0 0,0 0 0,0 0 0,0 0 0,0 0 0,0 0 0,0 0 0,0 1-1,0-1 1,0 1 0,0 0 0,0 0 0,0-1 0,0 1 0,0 0 0,-1 1 0,1-1 0,0 0 0,-1 0 0,1 1 0,-1-1 0,0 1 0,1-1 0,-1 1 0,0 0 0,0-1 0,1 4 0,9 16-6795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01"/>
    </inkml:context>
    <inkml:brush xml:id="br0">
      <inkml:brushProperty name="width" value="0.05" units="cm"/>
      <inkml:brushProperty name="height" value="0.05" units="cm"/>
      <inkml:brushProperty name="color" value="#66CC00"/>
    </inkml:brush>
  </inkml:definitions>
  <inkml:trace contextRef="#ctx0" brushRef="#br0">42 0 24575,'-21'256'0,"2"-63"0,17 123 0,4-178 0,-3-136 0,1 1 0,0-1 0,1 1 0,-1-1 0,0 1 0,1-1 0,-1 1 0,1-1 0,0 1 0,0-1 0,1 4 0,-1-5 0,-1-1 0,0 0 0,1 1 0,-1-1 0,1 0 0,-1 1 0,1-1 0,-1 0 0,1 1 0,-1-1 0,1 0 0,-1 0 0,1 1 0,-1-1 0,1 0 0,-1 0 0,1 0 0,0 0 0,-1 0 0,1 0 0,-1 0 0,1 0 0,-1 0 0,1 0 0,-1 0 0,1 0 0,0 0 0,-1-1 0,1 1 0,0-1 0,5-2 0,0-1 0,0 0 0,-1-1 0,1 0 0,-1 0 0,6-7 0,24-25 0,-1-2 0,-2-2 0,38-63 0,82-133 0,1-3 0,-114 176-1365,-24 38-5461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07"/>
    </inkml:context>
    <inkml:brush xml:id="br0">
      <inkml:brushProperty name="width" value="0.05" units="cm"/>
      <inkml:brushProperty name="height" value="0.05" units="cm"/>
      <inkml:brushProperty name="color" value="#66CC00"/>
    </inkml:brush>
  </inkml:definitions>
  <inkml:trace contextRef="#ctx0" brushRef="#br0">1 62 24575,'7'0'0,"8"0"0,10 0 0,7 0 0,6 0 0,2 0 0,2 0 0,1 0 0,0 0 0,-1 0 0,0 0 0,0 0 0,-1 0 0,0-6 0,0-4 0,-7-5 0,-2-2 0,-7 3-8191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56"/>
    </inkml:context>
    <inkml:brush xml:id="br0">
      <inkml:brushProperty name="width" value="0.05" units="cm"/>
      <inkml:brushProperty name="height" value="0.05" units="cm"/>
      <inkml:brushProperty name="color" value="#66CC00"/>
    </inkml:brush>
  </inkml:definitions>
  <inkml:trace contextRef="#ctx0" brushRef="#br0">7 1 24575,'0'-1'0,"0"1"0,0 0 0,-1 0 0,1 0 0,0 0 0,0 0 0,-1 0 0,1 0 0,0 0 0,0 1 0,-1-1 0,1 0 0,0 0 0,0 0 0,0 0 0,-1 0 0,1 0 0,0 0 0,0 1 0,-1-1 0,1 0 0,0 0 0,0 0 0,0 0 0,0 1 0,-1-1 0,1 0 0,0 0 0,0 0 0,0 1 0,0-1 0,0 0 0,0 0 0,0 1 0,0-1 0,-1 0 0,1 0 0,0 1 0,0-1 0,0 0 0,5 14 0,15 15 0,-18-28 0,46 54 0,88 79 0,-65-68 0,23 21 0,-16-15 0,83 99 0,-126-132 0,62 52 0,-8-8 0,16 22 0,100 106 0,183 213 0,-308-344 0,-47-48 0,-1 1 0,-1 2 0,29 43 0,-30-38 0,1-1 0,2-2 0,47 41 0,19 21 0,4 26 0,-62-72 0,59 58 0,-83-92 0,-1 1 0,21 31 0,22 25 0,9 1 0,89 129 0,-135-177 0,37 40 0,-4-7 0,279 319 0,-321-367 0,117 141 0,-40-45 0,-34-43 0,108 117 0,-149-167 0,-1 0 0,21 33 0,22 27 0,-52-71-117,13 14 364,-18-19-302,1 0-1,-1-1 1,1 1 0,-1-1-1,1 1 1,0-1 0,-1 0-1,1 1 1,0-1-1,-1 1 1,1-1 0,0 0-1,-1 0 1,1 1 0,0-1-1,0 0 1,-1 0-1,1 0 1,0 0 0,0 0-1,-1 0 1,1 0-1,0 0 1,0 0 0,-1 0-1,3-1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58"/>
    </inkml:context>
    <inkml:brush xml:id="br0">
      <inkml:brushProperty name="width" value="0.05" units="cm"/>
      <inkml:brushProperty name="height" value="0.05" units="cm"/>
      <inkml:brushProperty name="color" value="#66CC00"/>
    </inkml:brush>
  </inkml:definitions>
  <inkml:trace contextRef="#ctx0" brushRef="#br0">741 0 24575,'-6'1'0,"-1"0"0,0 0 0,0 0 0,1 0 0,-1 1 0,1 1 0,0-1 0,-1 1 0,1 0 0,0 0 0,-6 5 0,-63 52 0,22-16 0,7-9 0,-78 76 0,98-88 0,0-2 0,-2-2 0,-34 20 0,27-17 0,1 1 0,2 1 0,-50 49 0,81-73 0,1 1 0,-1-1 0,1 1 0,-1 0 0,1-1 0,-1 1 0,1-1 0,-1 1 0,1-1 0,-1 1 0,0-1 0,1 0 0,-1 1 0,1-1 0,-1 0 0,0 1 0,0-1 0,1 0 0,-1 0 0,0 0 0,1 0 0,-1 1 0,0-1 0,0 0 0,1 0 0,-1 0 0,0-1 0,0 1 0,1 0 0,-1 0 0,0 0 0,-1-1 0,1 0 0,0-1 0,0 1 0,0-1 0,0 1 0,0-1 0,0 1 0,1-1 0,-1 0 0,1 1 0,-1-1 0,1 0 0,-1 1 0,1-4 0,-2-70 0,2 66 0,4-315 0,-1 348 10,1-1 0,0 1 0,2-1-1,1 0 1,0-1 0,2 1 0,14 25-1,18 55-1452,-30-67-5383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59"/>
    </inkml:context>
    <inkml:brush xml:id="br0">
      <inkml:brushProperty name="width" value="0.05" units="cm"/>
      <inkml:brushProperty name="height" value="0.05" units="cm"/>
      <inkml:brushProperty name="color" value="#66CC00"/>
    </inkml:brush>
  </inkml:definitions>
  <inkml:trace contextRef="#ctx0" brushRef="#br0">1 42 24575,'7'0'0,"9"0"0,9 0 0,1-7 0,2-2 0,3 0 0,4 2 0,3 2 0,2 2 0,1 2 0,-7 0-8191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1"/>
    </inkml:context>
    <inkml:brush xml:id="br0">
      <inkml:brushProperty name="width" value="0.05" units="cm"/>
      <inkml:brushProperty name="height" value="0.05" units="cm"/>
      <inkml:brushProperty name="color" value="#66CC00"/>
    </inkml:brush>
  </inkml:definitions>
  <inkml:trace contextRef="#ctx0" brushRef="#br0">417 0 24575,'-2'1'0,"0"-1"0,0 1 0,0-1 0,0 1 0,0 0 0,0 0 0,1 0 0,-1 0 0,0 0 0,1 0 0,-1 0 0,1 1 0,-1-1 0,1 1 0,-1-1 0,1 1 0,-2 2 0,-23 37 0,15-23 0,-130 221 0,-8 13 0,143-244 0,-1 1 0,-1 1 0,2 1 0,0-1 0,0 1 0,0 0 0,-6 23 0,12-33-28,0-1 1,0 1-1,0 0 0,0-1 0,0 1 0,0-1 0,0 1 0,0 0 0,0-1 1,0 1-1,1-1 0,-1 1 0,0-1 0,0 1 0,1-1 0,-1 1 1,0-1-1,1 1 0,-1-1 0,0 1 0,1-1 0,-1 1 0,1-1 1,-1 0-1,1 1 0,-1-1 0,1 0 0,-1 1 0,1-1 0,-1 0 1,1 0-1,-1 0 0,1 1 0,0-1 0,-1 0 0,1 0 0,-1 0 0,1 0 1,0 0-1,-1 0 0,1 0 0,-1 0 0,1 0 0,0 0 0,-1-1 1,1 1-1,-1 0 0,2-1 0,17-3-6798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05.465"/>
    </inkml:context>
    <inkml:brush xml:id="br0">
      <inkml:brushProperty name="width" value="0.1" units="cm"/>
      <inkml:brushProperty name="height" value="0.1" units="cm"/>
    </inkml:brush>
  </inkml:definitions>
  <inkml:trace contextRef="#ctx0" brushRef="#br0">0 0 24103,'7969'0'0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2"/>
    </inkml:context>
    <inkml:brush xml:id="br0">
      <inkml:brushProperty name="width" value="0.05" units="cm"/>
      <inkml:brushProperty name="height" value="0.05" units="cm"/>
      <inkml:brushProperty name="color" value="#66CC00"/>
    </inkml:brush>
  </inkml:definitions>
  <inkml:trace contextRef="#ctx0" brushRef="#br0">1 1 24575,'0'683'-1365,"0"-698"-5461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2"/>
    </inkml:context>
    <inkml:brush xml:id="br0">
      <inkml:brushProperty name="width" value="0.05" units="cm"/>
      <inkml:brushProperty name="height" value="0.05" units="cm"/>
      <inkml:brushProperty name="color" value="#66CC00"/>
    </inkml:brush>
  </inkml:definitions>
  <inkml:trace contextRef="#ctx0" brushRef="#br0">0 50 24575,'7'0'0,"9"0"0,9 0 0,7 0 0,6 0 0,2 0 0,2 0 0,1 0 0,0 0 0,-8-7 0,-2-3 0,-8-6 0,-7 0-8191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3"/>
    </inkml:context>
    <inkml:brush xml:id="br0">
      <inkml:brushProperty name="width" value="0.05" units="cm"/>
      <inkml:brushProperty name="height" value="0.05" units="cm"/>
      <inkml:brushProperty name="color" value="#66CC00"/>
    </inkml:brush>
  </inkml:definitions>
  <inkml:trace contextRef="#ctx0" brushRef="#br0">1 0 24575,'0'7'0,"0"9"0,0 30 0,0 14 0,0 3 0,0-1 0,0-5 0,0-4 0,0-6 0,0-2 0,0-3 0,0-1 0,0-1 0,0 0 0,0-14 0,0-18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5"/>
    </inkml:context>
    <inkml:brush xml:id="br0">
      <inkml:brushProperty name="width" value="0.05" units="cm"/>
      <inkml:brushProperty name="height" value="0.05" units="cm"/>
      <inkml:brushProperty name="color" value="#66CC00"/>
    </inkml:brush>
  </inkml:definitions>
  <inkml:trace contextRef="#ctx0" brushRef="#br0">64 20 24575,'0'-1'0,"0"0"0,0 0 0,0 0 0,1 0 0,-1 0 0,0 1 0,1-1 0,-1 0 0,1 0 0,-1 0 0,1 0 0,-1 1 0,1-1 0,0 0 0,-1 0 0,1 1 0,0-1 0,0 1 0,-1-1 0,1 0 0,0 1 0,0 0 0,0-1 0,0 1 0,0-1 0,-1 1 0,1 0 0,0 0 0,0-1 0,0 1 0,0 0 0,0 0 0,0 0 0,0 0 0,0 0 0,0 0 0,0 1 0,0-1 0,0 0 0,0 0 0,0 1 0,0-1 0,1 1 0,43 16 0,-35-11 0,-1 1 0,0 0 0,0 0 0,-1 1 0,0 0 0,-1 0 0,1 1 0,-2 0 0,1 1 0,-1-1 0,-1 1 0,0 0 0,0 1 0,-1-1 0,0 1 0,-1 0 0,3 14 0,0 15 0,-2-1 0,-2 1 0,-4 63 0,1-49 0,1-44 0,-1 0 0,1 0 0,-2 0 0,1 0 0,-1 0 0,-1 0 0,0-1 0,0 1 0,-1-1 0,0 0 0,0 0 0,-1 0 0,0 0 0,-1-1 0,0 0 0,0 0 0,-1-1 0,0 1 0,0-2 0,-1 1 0,0-1 0,0 0 0,0 0 0,-1-1 0,0 0 0,0-1 0,0 0 0,-13 4 0,15-6 0,-4 1 0,0 0 0,0 1 0,0 0 0,1 1 0,-16 10 0,25-14 0,-1-1 0,1 1 0,0 0 0,0 1 0,0-1 0,0 0 0,0 0 0,0 0 0,0 1 0,0-1 0,0 0 0,1 1 0,-1-1 0,0 1 0,1-1 0,-1 1 0,1-1 0,0 1 0,-1 2 0,2-1 0,-1-1 0,1 1 0,0-1 0,-1 0 0,1 1 0,0-1 0,1 0 0,-1 0 0,0 0 0,1 0 0,-1 0 0,1 0 0,-1 0 0,1 0 0,0-1 0,4 4 0,7 4-114,0 0 1,1 0-1,0-2 0,0 0 0,1 0 1,0-1-1,0-1 0,0-1 0,1 0 1,-1-1-1,22 2 0,1-2-6712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5"/>
    </inkml:context>
    <inkml:brush xml:id="br0">
      <inkml:brushProperty name="width" value="0.05" units="cm"/>
      <inkml:brushProperty name="height" value="0.05" units="cm"/>
      <inkml:brushProperty name="color" value="#66CC00"/>
    </inkml:brush>
  </inkml:definitions>
  <inkml:trace contextRef="#ctx0" brushRef="#br0">1 0 24575,'0'7'0,"0"9"0,0 9 0,0 7 0,0 6 0,0 2 0,0 2 0,0 1 0,0 0 0,0-15 0,0-11-8191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20"/>
    </inkml:context>
    <inkml:brush xml:id="br0">
      <inkml:brushProperty name="width" value="0.05" units="cm"/>
      <inkml:brushProperty name="height" value="0.05" units="cm"/>
      <inkml:brushProperty name="color" value="#66CC00"/>
    </inkml:brush>
  </inkml:definitions>
  <inkml:trace contextRef="#ctx0" brushRef="#br0">862 1 24575,'-1'7'0,"0"1"0,0 0 0,0-1 0,-1 0 0,0 1 0,-1-1 0,1 0 0,-1 0 0,-1 0 0,1 0 0,-1-1 0,-5 7 0,-10 11 0,-39 39 0,-3 5 0,-69 115 0,94-125 0,26-41 0,0 0 0,-2 0 0,0-1 0,0 0 0,-1-1 0,-20 18 0,30-32 0,1 1 0,-1-1 0,0 1 0,1-1 0,-1 0 0,0 0 0,0 0 0,0 0 0,0 0 0,0-1 0,0 1 0,0-1 0,0 0 0,0 0 0,0 0 0,0 0 0,0-1 0,0 1 0,1-1 0,-1 1 0,0-1 0,0 0 0,0-1 0,0 1 0,1 0 0,-1-1 0,0 1 0,1-1 0,0 0 0,-1 0 0,1 0 0,0 0 0,0 0 0,-2-3 0,-10-11 0,0-1 0,1 0 0,-19-34 0,18 28 0,-9-11-227,-2 0-1,-1 2 1,-1 1-1,-2 1 1,-52-42-1,57 53-6598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22"/>
    </inkml:context>
    <inkml:brush xml:id="br0">
      <inkml:brushProperty name="width" value="0.05" units="cm"/>
      <inkml:brushProperty name="height" value="0.05" units="cm"/>
      <inkml:brushProperty name="color" value="#66CC00"/>
    </inkml:brush>
  </inkml:definitions>
  <inkml:trace contextRef="#ctx0" brushRef="#br0">1 46 24575,'0'-1'0,"1"-1"0,-1 1 0,1-1 0,-1 1 0,1 0 0,-1-1 0,1 1 0,0 0 0,0-1 0,0 1 0,0 0 0,0 0 0,0 0 0,0 0 0,0 0 0,0 0 0,0 0 0,1 0 0,-1 0 0,0 1 0,1-1 0,-1 0 0,0 1 0,1-1 0,-1 1 0,3-1 0,44-8 0,-43 9 0,105-8 0,151 8 0,-96 4 0,-3-5-1365,-127 1-5461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7:15.384"/>
    </inkml:context>
    <inkml:brush xml:id="br0">
      <inkml:brushProperty name="width" value="0.1" units="cm"/>
      <inkml:brushProperty name="height" value="0.1" units="cm"/>
    </inkml:brush>
  </inkml:definitions>
  <inkml:trace contextRef="#ctx0" brushRef="#br0">1 142 24575,'7'0'0,"0"1"0,0 0 0,1 0 0,-1 0 0,0 1 0,0 0 0,0 1 0,0-1 0,-1 1 0,1 1 0,-1-1 0,10 7 0,1 4 0,0 1 0,26 29 0,4 4 0,-17-21 0,0 2 0,-2 1 0,32 44 0,5 13 0,-37-52 0,-2 1 0,-1 2 0,37 75 0,-55-96 0,-4-9 0,0 0 0,0 0 0,1-1 0,0 0 0,8 13 0,-11-19 0,1 1 0,-1-1 0,0 0 0,1 0 0,-1 0 0,0 0 0,1 0 0,0 0 0,-1 0 0,1 0 0,-1-1 0,1 1 0,0 0 0,-1-1 0,1 0 0,0 1 0,0-1 0,0 0 0,-1 0 0,1 0 0,0 0 0,0 0 0,-1 0 0,1-1 0,0 1 0,0-1 0,-1 1 0,1-1 0,0 1 0,-1-1 0,1 0 0,2-2 0,8-4 0,0-1 0,0 0 0,-1-1 0,15-15 0,40-49 0,-29 31 0,311-369 0,-317 374 0,114-152-1365,-113 150-5461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7:55.272"/>
    </inkml:context>
    <inkml:brush xml:id="br0">
      <inkml:brushProperty name="width" value="0.1" units="cm"/>
      <inkml:brushProperty name="height" value="0.1" units="cm"/>
    </inkml:brush>
  </inkml:definitions>
  <inkml:trace contextRef="#ctx0" brushRef="#br0">525 1 24575,'1'3'0,"-1"0"0,1 0 0,0 0 0,0 0 0,0 0 0,1 0 0,-1 0 0,4 4 0,4 11 0,-1 9 0,0 1 0,-2 0 0,-1 0 0,2 44 0,-6 121 0,-2-122 0,1-26 0,-3 67 0,2-100 0,0 0 0,-1 0 0,-1 0 0,0-1 0,-1 1 0,-9 19 0,10-25 0,0-1 0,-1 0 0,0 0 0,0 0 0,0-1 0,-1 1 0,0-1 0,1 0 0,-1 0 0,-1-1 0,1 1 0,0-1 0,-1 0 0,0-1 0,0 0 0,0 1 0,0-2 0,0 1 0,0-1 0,0 0 0,0 0 0,-1-1 0,-9 0 0,4 0 0,1-1 0,-1 0 0,1-1 0,-1 0 0,1-1 0,0-1 0,0 1 0,0-2 0,0 1 0,1-2 0,-20-12 0,18 9 0,0-1 0,1-1 0,0 0 0,1 0 0,-12-17 0,-34-66 0,11 18 0,2 20 212,21 28-1789,3 3-5249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7:56.586"/>
    </inkml:context>
    <inkml:brush xml:id="br0">
      <inkml:brushProperty name="width" value="0.1" units="cm"/>
      <inkml:brushProperty name="height" value="0.1" units="cm"/>
    </inkml:brush>
  </inkml:definitions>
  <inkml:trace contextRef="#ctx0" brushRef="#br0">0 28 24575,'0'-5'0,"5"-1"0,6 1 0,10 0 0,11 2 0,10 1 0,6 1 0,5 0 0,2 1 0,2 1 0,0-1 0,-1 0 0,1 0 0,-2 14 0,-9 4-8191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13.201"/>
    </inkml:context>
    <inkml:brush xml:id="br0">
      <inkml:brushProperty name="width" value="0.1" units="cm"/>
      <inkml:brushProperty name="height" value="0.1" units="cm"/>
    </inkml:brush>
  </inkml:definitions>
  <inkml:trace contextRef="#ctx0" brushRef="#br0">1 1 24575,'6'0'0,"1"0"0,-1 0 0,1 1 0,-1 0 0,1 0 0,-1 0 0,1 1 0,-1 0 0,0 1 0,0-1 0,0 1 0,0 0 0,-1 1 0,1-1 0,-1 1 0,0 0 0,0 0 0,0 1 0,-1 0 0,1-1 0,4 8 0,33 53 0,-29-44 0,27 36 0,44 34 0,-50-56 0,-2 1 0,47 67 0,-59-70 0,-1 2 0,-2 0 0,-1 1 0,-2 1 0,11 46 0,-10-27 0,2-1 0,3 0 0,31 61 0,27 18 0,107 136 0,-180-263 0,104 134 0,29 43 0,79 168 0,-173-267 0,-3 1 0,39 122 0,118 383 0,-171-524 0,67 121 0,55 51 0,-51-86 0,-61-96 0,57 66 0,54 43 0,-109-118 0,63 97 0,-40-51 0,-3-11 0,182 246 0,-57-84 0,-53-67 0,2 0 0,63 80 0,-124-166 0,147 168 0,-156-195 0,-3 2 0,66 94 0,-92-107 0,-12-19 0,0 0 0,2-2 0,2-1 0,54 52 0,-73-77 0,238 191 0,280 164 0,-200-163 0,-205-131 0,131 61 0,-219-114 0,44 30 0,-55-31 0,1-1 0,0-1 0,0-1 0,40 14 0,74 20-1365,-100-31-5461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7:58.072"/>
    </inkml:context>
    <inkml:brush xml:id="br0">
      <inkml:brushProperty name="width" value="0.1" units="cm"/>
      <inkml:brushProperty name="height" value="0.1" units="cm"/>
    </inkml:brush>
  </inkml:definitions>
  <inkml:trace contextRef="#ctx0" brushRef="#br0">28 114 24575,'-14'208'0,"0"-37"0,14-159 0,0 279 0,1-276 0,1 0 0,0 0 0,1 0 0,0 0 0,1-1 0,1 1 0,8 18 0,-9-27 0,0 1 0,0-1 0,0 0 0,1 0 0,0 0 0,0 0 0,0-1 0,1 0 0,0 0 0,0-1 0,0 0 0,1 0 0,-1 0 0,1 0 0,0-1 0,9 3 0,-8-4 0,-1 0 0,1 0 0,0-1 0,0 0 0,-1 0 0,1-1 0,0 0 0,0 0 0,0-1 0,0 0 0,-1 0 0,12-4 0,-6 0 0,-1 0 0,-1 0 0,1-1 0,-1-1 0,0 0 0,20-16 0,-4-2 0,-1-2 0,-1 0 0,-2-2 0,26-40 0,-30 43 0,-1-2 0,-2 0 0,-1 0 0,18-47 0,-19 33 0,-2-1 0,-2 0 0,-2-1 0,5-80 0,-13-74 40,-1 128-1445,0 33-5421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7:58.958"/>
    </inkml:context>
    <inkml:brush xml:id="br0">
      <inkml:brushProperty name="width" value="0.1" units="cm"/>
      <inkml:brushProperty name="height" value="0.1" units="cm"/>
    </inkml:brush>
  </inkml:definitions>
  <inkml:trace contextRef="#ctx0" brushRef="#br0">0 1 24575,'0'128'0,"0"673"-1365,0-754-5461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01.053"/>
    </inkml:context>
    <inkml:brush xml:id="br0">
      <inkml:brushProperty name="width" value="0.1" units="cm"/>
      <inkml:brushProperty name="height" value="0.1" units="cm"/>
    </inkml:brush>
  </inkml:definitions>
  <inkml:trace contextRef="#ctx0" brushRef="#br0">188 21 24575,'0'-1'0,"0"0"0,0 0 0,0 0 0,0 0 0,0 0 0,1 1 0,-1-1 0,0 0 0,1 0 0,-1 0 0,1 1 0,-1-1 0,1 0 0,-1 0 0,1 1 0,-1-1 0,1 0 0,-1 1 0,1-1 0,0 1 0,0-1 0,-1 1 0,1-1 0,0 1 0,0-1 0,0 1 0,-1 0 0,1 0 0,0-1 0,0 1 0,0 0 0,0 0 0,0 0 0,1 0 0,2-1 0,0 1 0,0 0 0,1 1 0,-1-1 0,0 1 0,6 1 0,-1 1 0,0 1 0,-1 0 0,0 0 0,1 1 0,-2 0 0,1 0 0,0 1 0,-1 0 0,0 0 0,9 12 0,-8-10 0,-1 1 0,-1 0 0,0 0 0,0 0 0,-1 1 0,0 0 0,-1 0 0,7 20 0,-10-23 0,0 1 0,0-1 0,-1 0 0,0 0 0,0 0 0,-1 0 0,0 1 0,0-1 0,0 0 0,-1 0 0,-3 8 0,-6 10 0,-22 40 0,-1 3 0,31-61 0,0 1 0,1-1 0,0 1 0,0 0 0,1-1 0,-1 1 0,2 0 0,-1 0 0,1 0 0,1 0 0,0 8 0,0-11 0,1-1 0,-1 0 0,1 1 0,-1-1 0,1 0 0,1 0 0,-1 0 0,0 0 0,1 0 0,0 0 0,0-1 0,0 1 0,0-1 0,1 0 0,-1 0 0,1 0 0,0-1 0,0 1 0,0-1 0,4 2 0,21 11 0,0 1 0,-2 2 0,28 22 0,-16-9 0,22 16 0,58 60 0,-116-105 0,0 1 0,-1-1 0,1 1 0,-1 0 0,0 0 0,0 1 0,0-1 0,0 0 0,-1 0 0,1 1 0,-1-1 0,0 1 0,1 4 0,-2-6 0,0 0 0,0 0 0,-1 0 0,1 0 0,0 0 0,-1 0 0,1 0 0,-1 0 0,0 0 0,0 0 0,0-1 0,0 1 0,0 0 0,0 0 0,0-1 0,-1 1 0,1-1 0,-1 1 0,1-1 0,-1 1 0,1-1 0,-1 0 0,0 0 0,-3 2 0,-14 6 0,1-1 0,-1 0 0,-1-1 0,1-1 0,-38 6 0,24-6 0,-33 13 0,34-8 0,-112 44 0,118-43 0,1 1 0,1 1 0,-36 26 0,31-20-111,-42 23 0,47-30-1032,-8 6-5683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02.388"/>
    </inkml:context>
    <inkml:brush xml:id="br0">
      <inkml:brushProperty name="width" value="0.1" units="cm"/>
      <inkml:brushProperty name="height" value="0.1" units="cm"/>
    </inkml:brush>
  </inkml:definitions>
  <inkml:trace contextRef="#ctx0" brushRef="#br0">0 1 24575,'5'0'0,"11"0"0,7 0 0,9 0 0,8 0 0,7 0 0,5 0 0,2 0 0,-7 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03.654"/>
    </inkml:context>
    <inkml:brush xml:id="br0">
      <inkml:brushProperty name="width" value="0.1" units="cm"/>
      <inkml:brushProperty name="height" value="0.1" units="cm"/>
    </inkml:brush>
  </inkml:definitions>
  <inkml:trace contextRef="#ctx0" brushRef="#br0">0 57 24575,'0'-10'0,"5"-2"0,11 0 0,11 3 0,7 2 0,6 3 0,6 2 0,4 6 0,-6 2-8191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04.894"/>
    </inkml:context>
    <inkml:brush xml:id="br0">
      <inkml:brushProperty name="width" value="0.1" units="cm"/>
      <inkml:brushProperty name="height" value="0.1" units="cm"/>
    </inkml:brush>
  </inkml:definitions>
  <inkml:trace contextRef="#ctx0" brushRef="#br0">1 1 24575,'0'4'0,"0"12"0,0 11 0,5 16 0,1 14 0,-1 12 0,0 12 0,-2 6 0,-1 3 0,-1-5 0,0-8 0,-6-2 0,-1-1 0,0-3 0,1-5 0,2-4 0,1-3 0,0-12-8191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06.456"/>
    </inkml:context>
    <inkml:brush xml:id="br0">
      <inkml:brushProperty name="width" value="0.1" units="cm"/>
      <inkml:brushProperty name="height" value="0.1" units="cm"/>
    </inkml:brush>
  </inkml:definitions>
  <inkml:trace contextRef="#ctx0" brushRef="#br0">0 0 24575,'22'0'0,"0"1"0,0 1 0,34 7 0,-44-6 0,0 1 0,0 0 0,-1 1 0,0 0 0,0 1 0,0 0 0,18 14 0,36 39 0,-46-40 0,2-1 0,24 18 0,-36-30 0,-1 1 0,0-1 0,0 2 0,0-1 0,-1 1 0,0 0 0,8 13 0,-4-2 0,-1 0 0,12 33 0,-6-17 0,-10-22 0,-1 1 0,0-1 0,0 1 0,2 17 0,-1 2 0,-2 2 0,-2-1 0,-1 0 0,-1 0 0,-8 54 0,3-69 0,0-1 0,-1 0 0,-1 0 0,-1 0 0,0-1 0,-2 0 0,0-1 0,-23 30 0,0-7 0,-2-2 0,-45 38 0,33-35 180,-81 79-1725,88-73-5281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0.597"/>
    </inkml:context>
    <inkml:brush xml:id="br0">
      <inkml:brushProperty name="width" value="0.1" units="cm"/>
      <inkml:brushProperty name="height" value="0.1" units="cm"/>
    </inkml:brush>
  </inkml:definitions>
  <inkml:trace contextRef="#ctx0" brushRef="#br0">424 1 24575,'-6'0'0,"-1"3"0,0-1 0,1 1 0,-1 0 0,1 1 0,0-1 0,0 1 0,0 1 0,0-1 0,1 1 0,-1 0 0,1 0 0,1 1 0,-7 8 0,-2 4 0,2 0 0,0 0 0,-12 28 0,-11 51 0,27-70 0,-2-1 0,0-1 0,-20 37 0,18-44 33,-5 10 116,-28 37 1,39-58-292,-1-1 1,1 0 0,-1 0-1,0 0 1,0-1-1,-1 0 1,1 0 0,-1-1-1,0 1 1,-1-2-1,-7 4 1,-13 0-6685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1.593"/>
    </inkml:context>
    <inkml:brush xml:id="br0">
      <inkml:brushProperty name="width" value="0.1" units="cm"/>
      <inkml:brushProperty name="height" value="0.1" units="cm"/>
    </inkml:brush>
  </inkml:definitions>
  <inkml:trace contextRef="#ctx0" brushRef="#br0">0 57 24575,'0'-10'0,"10"-2"0,11 0 0,13 3 0,8 2 0,8 3 0,4 2 0,2 1 0,6 1 0,-8 5 0,1 2 0,0 9 0,-9 1-8191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2.643"/>
    </inkml:context>
    <inkml:brush xml:id="br0">
      <inkml:brushProperty name="width" value="0.1" units="cm"/>
      <inkml:brushProperty name="height" value="0.1" units="cm"/>
    </inkml:brush>
  </inkml:definitions>
  <inkml:trace contextRef="#ctx0" brushRef="#br0">1 0 24575,'0'5'0,"0"10"0,9 13 0,3 10 0,0 9 0,-3 5 0,-2 3 0,-3 6 0,-2 2 0,-1-5 0,-1-3 0,0-7 0,-1-1 0,1 0 0,-1 1 0,1 2 0,0-7-8191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14.401"/>
    </inkml:context>
    <inkml:brush xml:id="br0">
      <inkml:brushProperty name="width" value="0.1" units="cm"/>
      <inkml:brushProperty name="height" value="0.1" units="cm"/>
    </inkml:brush>
  </inkml:definitions>
  <inkml:trace contextRef="#ctx0" brushRef="#br0">1 0 24575,'-1'25'0,"2"-1"0,1 0 0,1 1 0,0-1 0,12 38 0,27 57 0,-17-52 0,32 137 0,-11-9 0,-26-120 0,6 16 318,8 35-2001,-26-85-5143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4.335"/>
    </inkml:context>
    <inkml:brush xml:id="br0">
      <inkml:brushProperty name="width" value="0.1" units="cm"/>
      <inkml:brushProperty name="height" value="0.1" units="cm"/>
    </inkml:brush>
  </inkml:definitions>
  <inkml:trace contextRef="#ctx0" brushRef="#br0">490 1 24575,'-6'1'0,"1"0"0,-1 1 0,1 0 0,-1 0 0,1 0 0,-1 1 0,1-1 0,0 1 0,0 1 0,1-1 0,-1 1 0,-7 6 0,0 0 0,-56 44 0,-82 83 0,127-112 0,0 1 0,1 1 0,2 1 0,1 1 0,1 0 0,-19 44 0,32-62 0,2-1 0,-1 1 0,1-1 0,1 1 0,0 0 0,0 0 0,1 0 0,1 0 0,0 13 0,1-18 0,0 1 0,0-1 0,0-1 0,1 1 0,0 0 0,0 0 0,0-1 0,1 1 0,0-1 0,0 1 0,0-1 0,1 0 0,0-1 0,0 1 0,0 0 0,0-1 0,1 0 0,6 4 0,21 13 0,55 25 0,-29-17 0,-47-23 0,0 0 0,0 1 0,-1 0 0,0 0 0,0 1 0,-1 1 0,12 13 0,-19-19 0,0 0 0,1 0 0,-1 1 0,-1-1 0,1 1 0,0-1 0,-1 1 0,0 0 0,0 0 0,0-1 0,0 1 0,0 0 0,-1 0 0,0 0 0,0 0 0,0 0 0,0 0 0,-1 0 0,1 0 0,-1-1 0,0 1 0,0 0 0,0 0 0,-1-1 0,0 1 0,1-1 0,-4 6 0,-2-1 40,1 0 0,-1 0 0,0 0 0,-1 0 0,0-1 0,0-1 0,-15 10 0,12-8-462,-1 0 1,1 1 0,-13 15 0,0 6-6405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5.264"/>
    </inkml:context>
    <inkml:brush xml:id="br0">
      <inkml:brushProperty name="width" value="0.1" units="cm"/>
      <inkml:brushProperty name="height" value="0.1" units="cm"/>
    </inkml:brush>
  </inkml:definitions>
  <inkml:trace contextRef="#ctx0" brushRef="#br0">1 1 24575,'0'0'-8191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5.995"/>
    </inkml:context>
    <inkml:brush xml:id="br0">
      <inkml:brushProperty name="width" value="0.1" units="cm"/>
      <inkml:brushProperty name="height" value="0.1" units="cm"/>
    </inkml:brush>
  </inkml:definitions>
  <inkml:trace contextRef="#ctx0" brushRef="#br0">0 2 23664,'383'54'0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34.228"/>
    </inkml:context>
    <inkml:brush xml:id="br0">
      <inkml:brushProperty name="width" value="0.1" units="cm"/>
      <inkml:brushProperty name="height" value="0.1" units="cm"/>
    </inkml:brush>
  </inkml:definitions>
  <inkml:trace contextRef="#ctx0" brushRef="#br0">0 63 24575,'0'-5'0,"5"-1"0,10 0 0,13 2 0,10 1 0,8 1 0,6-9 0,3-2 0,-8 1-8191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35.596"/>
    </inkml:context>
    <inkml:brush xml:id="br0">
      <inkml:brushProperty name="width" value="0.1" units="cm"/>
      <inkml:brushProperty name="height" value="0.1" units="cm"/>
    </inkml:brush>
  </inkml:definitions>
  <inkml:trace contextRef="#ctx0" brushRef="#br0">1 50 24575,'4'0'0,"12"0"0,11-9 0,12-4 0,7 2 0,6 1 0,-7 4-8191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37.213"/>
    </inkml:context>
    <inkml:brush xml:id="br0">
      <inkml:brushProperty name="width" value="0.1" units="cm"/>
      <inkml:brushProperty name="height" value="0.1" units="cm"/>
    </inkml:brush>
  </inkml:definitions>
  <inkml:trace contextRef="#ctx0" brushRef="#br0">1 3 24575,'0'-2'0,"0"6"0,0 17 0,0 43 0,0-44 0,2 25 0,3-1 0,14 64 0,4 32 0,-18-32 0,-4-73 0,0 0 0,3 0 0,0-1 0,11 38 0,45 88 0,-57-154 0,1 1 0,-1-1 0,1 0 0,0-1 0,1 1 0,0-1 0,0 1 0,0-2 0,0 1 0,1 0 0,-1-1 0,1 0 0,0 0 0,1-1 0,-1 0 0,1 0 0,-1 0 0,1-1 0,0 0 0,0 0 0,8 0 0,14 2 0,1-2 0,0-1 0,54-5 0,-34 1 0,189-3-1365,-201 5-5461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38.269"/>
    </inkml:context>
    <inkml:brush xml:id="br0">
      <inkml:brushProperty name="width" value="0.1" units="cm"/>
      <inkml:brushProperty name="height" value="0.1" units="cm"/>
    </inkml:brush>
  </inkml:definitions>
  <inkml:trace contextRef="#ctx0" brushRef="#br0">1 1 24575,'0'4'0,"0"12"0,0 12 0,0 10 0,0 3 0,0 5 0,0 3 0,0 3 0,0 2 0,0 0 0,0 2 0,0-1 0,0-9-8191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39.414"/>
    </inkml:context>
    <inkml:brush xml:id="br0">
      <inkml:brushProperty name="width" value="0.1" units="cm"/>
      <inkml:brushProperty name="height" value="0.1" units="cm"/>
    </inkml:brush>
  </inkml:definitions>
  <inkml:trace contextRef="#ctx0" brushRef="#br0">0 0 24575,'9'0'0,"8"0"0,11 0 0,9 0 0,8 0 0,5 0 0,4 0 0,2 0 0,-9 0-8191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40.343"/>
    </inkml:context>
    <inkml:brush xml:id="br0">
      <inkml:brushProperty name="width" value="0.1" units="cm"/>
      <inkml:brushProperty name="height" value="0.1" units="cm"/>
    </inkml:brush>
  </inkml:definitions>
  <inkml:trace contextRef="#ctx0" brushRef="#br0">87 0 24575,'-14'5'0,"-5"10"0,1 13 0,4 10 0,4 3 0,4 0 0,2 2 0,3 3 0,1 3 0,0 2 0,1-2 0,0-1 0,0-8-8191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41.781"/>
    </inkml:context>
    <inkml:brush xml:id="br0">
      <inkml:brushProperty name="width" value="0.1" units="cm"/>
      <inkml:brushProperty name="height" value="0.1" units="cm"/>
    </inkml:brush>
  </inkml:definitions>
  <inkml:trace contextRef="#ctx0" brushRef="#br0">1 0 24575,'0'915'0,"-1"-897"0,2 0 0,0-1 0,1 1 0,6 21 0,-7-34 0,0 0 0,1 0 0,0-1 0,0 1 0,0 0 0,1-1 0,-1 0 0,1 1 0,0-1 0,0 0 0,0-1 0,1 1 0,0-1 0,-1 1 0,1-1 0,0 0 0,1 0 0,-1-1 0,9 5 0,1-2 0,0-1 0,1-1 0,0 0 0,-1 0 0,23-1 0,78-3 0,-62-1 0,110-1-1365,-116 2-5461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15.823"/>
    </inkml:context>
    <inkml:brush xml:id="br0">
      <inkml:brushProperty name="width" value="0.1" units="cm"/>
      <inkml:brushProperty name="height" value="0.1" units="cm"/>
    </inkml:brush>
  </inkml:definitions>
  <inkml:trace contextRef="#ctx0" brushRef="#br0">1 0 24575,'15'2'0,"-1"0"0,1 0 0,-1 1 0,1 1 0,-1 0 0,0 1 0,0 1 0,14 8 0,-7-4 0,0-1 0,32 8 0,-9-7 0,-19-5 0,1 1 0,-1 1 0,0 2 0,-1 0 0,34 18 0,-17 1 0,44 37 0,19 13 0,-2 1 0,-79-60 0,-12-10 0,0 1 0,-1 1 0,11 12 0,-18-19 0,1 1 0,-1 0 0,0 0 0,0 1 0,0-1 0,-1 1 0,0-1 0,0 1 0,0 0 0,0 6 0,-2-10 0,0 0 0,0 1 0,0-1 0,0 0 0,-1 1 0,1-1 0,-1 0 0,1 0 0,-1 1 0,0-1 0,0 0 0,0 0 0,0 0 0,0 0 0,-1 0 0,1 0 0,0 0 0,-1 0 0,0-1 0,1 1 0,-3 1 0,-6 5 0,0-2 0,0 1 0,-13 5 0,-5 5 0,2 1 0,-1-1 0,-1-1 0,0-2 0,-1 0 0,-58 17 0,-80 17-1365,125-34-5461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43.601"/>
    </inkml:context>
    <inkml:brush xml:id="br0">
      <inkml:brushProperty name="width" value="0.1" units="cm"/>
      <inkml:brushProperty name="height" value="0.1" units="cm"/>
    </inkml:brush>
  </inkml:definitions>
  <inkml:trace contextRef="#ctx0" brushRef="#br0">86 1 24575,'4'0'0,"1"1"0,0 0 0,-1 0 0,1 0 0,-1 1 0,1 0 0,-1 0 0,0 0 0,0 0 0,0 0 0,0 1 0,0 0 0,0 0 0,-1 0 0,1 0 0,3 5 0,2 3 0,0 0 0,0 1 0,-1-1 0,7 15 0,-13-21 0,0-1 0,-1 1 0,1 0 0,-1 0 0,0 1 0,0-1 0,0 0 0,-1 0 0,0 0 0,0 0 0,0 1 0,-1-1 0,1 0 0,-1 0 0,0 0 0,-1 0 0,1 0 0,-1 0 0,0 0 0,-1-1 0,1 1 0,-4 5 0,-5 6 0,-1 0 0,0-1 0,0-1 0,-24 21 0,7-11 0,15-13 0,1 1 0,0 0 0,-15 18 0,26-28 0,0 1 0,0 0 0,0-1 0,0 1 0,1 0 0,-1 0 0,1 0 0,0 0 0,0 1 0,0-1 0,0 0 0,0 0 0,1 1 0,-1-1 0,1 0 0,0 1 0,0-1 0,0 0 0,1 1 0,-1-1 0,1 0 0,1 7 0,0-6 0,0-1 0,0 1 0,1-1 0,-1 1 0,0-1 0,1 0 0,0 1 0,0-2 0,0 1 0,0 0 0,7 4 0,2 0 0,1 0 0,14 6 0,-7-5 0,25 15 255,45 18-1875,-54-28-5206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45.878"/>
    </inkml:context>
    <inkml:brush xml:id="br0">
      <inkml:brushProperty name="width" value="0.1" units="cm"/>
      <inkml:brushProperty name="height" value="0.1" units="cm"/>
    </inkml:brush>
  </inkml:definitions>
  <inkml:trace contextRef="#ctx0" brushRef="#br0">1 1 24575,'34'0'0,"284"10"0,-265-5 0,-1 2 0,67 18 0,-78-15-341,1-1 0,0-2-1,77 2 1,-73-8-6485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46.808"/>
    </inkml:context>
    <inkml:brush xml:id="br0">
      <inkml:brushProperty name="width" value="0.1" units="cm"/>
      <inkml:brushProperty name="height" value="0.1" units="cm"/>
    </inkml:brush>
  </inkml:definitions>
  <inkml:trace contextRef="#ctx0" brushRef="#br0">1 1 24575,'0'5'0,"0"10"0,0 13 0,0 10 0,0 3 0,4 9 0,3 6 0,-1-3 0,-2-1 0,0 0 0,-2-9-8191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50.713"/>
    </inkml:context>
    <inkml:brush xml:id="br0">
      <inkml:brushProperty name="width" value="0.1" units="cm"/>
      <inkml:brushProperty name="height" value="0.1" units="cm"/>
    </inkml:brush>
  </inkml:definitions>
  <inkml:trace contextRef="#ctx0" brushRef="#br0">1 1 24575,'62'-1'0,"287"12"0,-85 26 0,-199-24-455,1-2 0,88 2 0,-107-13-6371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9:17.654"/>
    </inkml:context>
    <inkml:brush xml:id="br0">
      <inkml:brushProperty name="width" value="0.1" units="cm"/>
      <inkml:brushProperty name="height" value="0.1" units="cm"/>
    </inkml:brush>
  </inkml:definitions>
  <inkml:trace contextRef="#ctx0" brushRef="#br0">0 252 24575,'1'2'0,"-1"1"0,0-1 0,1 0 0,0 1 0,0-1 0,-1 0 0,1 0 0,1 1 0,-1-1 0,0 0 0,3 2 0,5 11 0,-3 2 0,-1 0 0,0 0 0,-1 0 0,3 26 0,-3-18 0,8 32 0,50 116 0,-37-102 0,10 24 0,-31-86 0,12 26 0,-16-35 0,1 1 0,-1-1 0,0 1 0,1-1 0,-1 1 0,0-1 0,1 1 0,-1-1 0,0 1 0,1-1 0,-1 0 0,1 1 0,-1-1 0,1 1 0,-1-1 0,1 0 0,-1 0 0,1 1 0,0-1 0,-1 0 0,1 0 0,-1 0 0,1 0 0,0 1 0,-1-1 0,1 0 0,-1 0 0,1 0 0,0 0 0,-1 0 0,1-1 0,-1 1 0,1 0 0,-1 0 0,1 0 0,0 0 0,-1-1 0,1 1 0,-1 0 0,1 0 0,-1-1 0,1 1 0,-1-1 0,1 1 0,-1 0 0,1-1 0,0 0 0,11-15 0,-1 0 0,-1-1 0,15-30 0,1-2 0,130-196 0,-52 97 0,-21 34 0,41-71-1365,-98 148-5461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9:25.853"/>
    </inkml:context>
    <inkml:brush xml:id="br0">
      <inkml:brushProperty name="width" value="0.1" units="cm"/>
      <inkml:brushProperty name="height" value="0.1" units="cm"/>
    </inkml:brush>
  </inkml:definitions>
  <inkml:trace contextRef="#ctx0" brushRef="#br0">0 301 24266,'1040'-300'0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0:07.879"/>
    </inkml:context>
    <inkml:brush xml:id="br0">
      <inkml:brushProperty name="width" value="0.1" units="cm"/>
      <inkml:brushProperty name="height" value="0.1" units="cm"/>
    </inkml:brush>
  </inkml:definitions>
  <inkml:trace contextRef="#ctx0" brushRef="#br0">0 26 22186,'958'-26'0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0:15.788"/>
    </inkml:context>
    <inkml:brush xml:id="br0">
      <inkml:brushProperty name="width" value="0.1" units="cm"/>
      <inkml:brushProperty name="height" value="0.1" units="cm"/>
    </inkml:brush>
  </inkml:definitions>
  <inkml:trace contextRef="#ctx0" brushRef="#br0">1 250 24575,'15'1'0,"1"1"0,0 0 0,-1 1 0,0 1 0,0 1 0,0 0 0,0 1 0,-1 0 0,0 1 0,0 1 0,-1 0 0,17 14 0,-23-17 0,1 0 0,0 0 0,0 0 0,0-1 0,1 0 0,-1-1 0,1 0 0,0 0 0,0-1 0,17 2 0,-18-4 0,0 0 0,1-1 0,-1 1 0,0-2 0,0 1 0,0-1 0,-1-1 0,1 1 0,0-1 0,-1-1 0,1 1 0,11-9 0,12-11 0,-1-2 0,-2 0 0,-1-2 0,31-39 0,-19 23 0,-27 28 92,0-1-1,10-17 1,5-7-1732,-7 15-5186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6:30.483"/>
    </inkml:context>
    <inkml:brush xml:id="br0">
      <inkml:brushProperty name="width" value="0.1" units="cm"/>
      <inkml:brushProperty name="height" value="0.1" units="cm"/>
      <inkml:brushProperty name="color" value="#F6630D"/>
    </inkml:brush>
  </inkml:definitions>
  <inkml:trace contextRef="#ctx0" brushRef="#br0">1 1603 24575,'0'-2'0,"0"1"0,0-1 0,0 1 0,0-1 0,0 1 0,1-1 0,-1 1 0,1-1 0,-1 1 0,1-1 0,-1 1 0,1-1 0,0 1 0,0 0 0,0-1 0,0 1 0,0 0 0,0 0 0,0-1 0,0 1 0,0 0 0,0 0 0,1 0 0,-1 1 0,0-1 0,1 0 0,-1 0 0,1 1 0,-1-1 0,1 1 0,-1-1 0,1 1 0,-1 0 0,1 0 0,-1-1 0,1 1 0,0 0 0,-1 0 0,1 0 0,2 1 0,0 0 0,1-1 0,-1 1 0,1 0 0,-1 0 0,0 0 0,1 1 0,-1 0 0,0 0 0,0 0 0,0 0 0,0 0 0,-1 1 0,6 4 0,17 26 0,-1 0 0,-1 2 0,-2 1 0,24 53 0,7 11 0,-27-57 0,57 74 0,-82-115 0,0 0 0,1 0 0,0 0 0,-1 0 0,1-1 0,0 1 0,0 0 0,0-1 0,0 1 0,1-1 0,-1 0 0,0 1 0,0-1 0,1 0 0,-1-1 0,1 1 0,-1 0 0,1-1 0,-1 1 0,4-1 0,-3 0 0,0-1 0,0 0 0,-1 0 0,1-1 0,0 1 0,-1 0 0,1-1 0,-1 0 0,1 1 0,-1-1 0,0 0 0,0 0 0,0 0 0,0-1 0,0 1 0,0 0 0,-1-1 0,2-2 0,6-10 0,0 0 0,-1-1 0,-1 0 0,-1 0 0,7-26 0,14-91 0,-20 87 0,131-783-557,-74 435 374,-45 294 139,41-126-1,-42 162 269,-11 36-708,1 1 1,18-40-1,-7 32-5651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6:34.800"/>
    </inkml:context>
    <inkml:brush xml:id="br0">
      <inkml:brushProperty name="width" value="0.1" units="cm"/>
      <inkml:brushProperty name="height" value="0.1" units="cm"/>
      <inkml:brushProperty name="color" value="#F6630D"/>
    </inkml:brush>
  </inkml:definitions>
  <inkml:trace contextRef="#ctx0" brushRef="#br0">1 61 24575,'7'1'0,"0"-1"0,0 2 0,1-1 0,-1 1 0,0 0 0,-1 0 0,12 6 0,42 26 0,-22-8 0,-24-15 0,0-1 0,1-1 0,24 11 0,-3-6 0,1-2 0,0-1 0,0-2 0,1-2 0,1-1 0,-1-2 0,47-1 0,-66-3 0,55 0 0,78-11 0,-129 8 0,0-1 0,0-1 0,-1-2 0,1 0 0,-1-1 0,-1-1 0,33-19 0,61-54 312,-35 24-1989,-31 26-5149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18.159"/>
    </inkml:context>
    <inkml:brush xml:id="br0">
      <inkml:brushProperty name="width" value="0.1" units="cm"/>
      <inkml:brushProperty name="height" value="0.1" units="cm"/>
    </inkml:brush>
  </inkml:definitions>
  <inkml:trace contextRef="#ctx0" brushRef="#br0">759 1 24575,'-4'0'0,"1"1"0,-1-1 0,1 1 0,-1 0 0,1 0 0,0 1 0,-1-1 0,1 1 0,0 0 0,0 0 0,0 0 0,0 0 0,0 0 0,0 0 0,1 1 0,-1 0 0,-2 3 0,-6 8 0,1 1 0,-11 19 0,15-24 0,-23 43 0,-22 59 0,29-59 0,-39 66 0,-73 75 0,-18 32 0,122-173 0,-66 105 0,80-135-455,2 0 0,-16 32 0,13-12-6371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6:42.517"/>
    </inkml:context>
    <inkml:brush xml:id="br0">
      <inkml:brushProperty name="width" value="0.1" units="cm"/>
      <inkml:brushProperty name="height" value="0.1" units="cm"/>
      <inkml:brushProperty name="color" value="#F6630D"/>
    </inkml:brush>
  </inkml:definitions>
  <inkml:trace contextRef="#ctx0" brushRef="#br0">1 1 24575,'974'0'-1365,"-926"0"-5461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6:45.431"/>
    </inkml:context>
    <inkml:brush xml:id="br0">
      <inkml:brushProperty name="width" value="0.1" units="cm"/>
      <inkml:brushProperty name="height" value="0.1" units="cm"/>
      <inkml:brushProperty name="color" value="#F6630D"/>
    </inkml:brush>
  </inkml:definitions>
  <inkml:trace contextRef="#ctx0" brushRef="#br0">1 0 24575,'5'6'0,"13"1"0,3 10 0,9 14 0,10 12 0,9-2 0,7-2 0,-6-2 0,-17 3 0,-24 6 0,-26-5 0,-8 1 0,-7-6 0,3 1 0,6-6-8191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6:53.791"/>
    </inkml:context>
    <inkml:brush xml:id="br0">
      <inkml:brushProperty name="width" value="0.1" units="cm"/>
      <inkml:brushProperty name="height" value="0.1" units="cm"/>
      <inkml:brushProperty name="color" value="#F6630D"/>
    </inkml:brush>
  </inkml:definitions>
  <inkml:trace contextRef="#ctx0" brushRef="#br0">685 21 24575,'0'0'0,"0"-1"0,0 0 0,0 0 0,0 1 0,0-1 0,0 0 0,-1 0 0,1 1 0,0-1 0,0 0 0,-1 0 0,1 1 0,0-1 0,-1 0 0,1 1 0,-1-1 0,1 0 0,0 1 0,-1-1 0,0 1 0,1-1 0,-1 1 0,1-1 0,-1 1 0,0-1 0,1 1 0,-2-1 0,0 0 0,0 1 0,0 0 0,0-1 0,0 1 0,0 0 0,-1 0 0,1 0 0,0 0 0,0 0 0,-3 2 0,-3 0 0,0 0 0,0 1 0,0 0 0,-12 7 0,-5 7 0,0 2 0,1 1 0,0 1 0,2 2 0,-22 27 0,-6 5 0,-13 17 0,3 4 0,-72 120 0,36-56-1365,66-98-5461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6:55.203"/>
    </inkml:context>
    <inkml:brush xml:id="br0">
      <inkml:brushProperty name="width" value="0.1" units="cm"/>
      <inkml:brushProperty name="height" value="0.1" units="cm"/>
      <inkml:brushProperty name="color" value="#F6630D"/>
    </inkml:brush>
  </inkml:definitions>
  <inkml:trace contextRef="#ctx0" brushRef="#br0">2 1 24575,'-1'61'0,"0"-5"0,3 0 0,11 77 0,-8-95 0,-4-25 0,1 1 0,1-1 0,0 1 0,0-1 0,8 18 0,-9-27 0,0-1 0,0 1 0,0-1 0,1 0 0,-1 0 0,1 0 0,0 0 0,0 0 0,0 0 0,0-1 0,0 0 0,0 1 0,1-1 0,-1-1 0,1 1 0,0 0 0,-1-1 0,1 0 0,0 1 0,0-2 0,0 1 0,0 0 0,6-1 0,11 0 0,1-1 0,-1-1 0,1-1 0,-1-1 0,0-1 0,33-12 0,20-4 0,-13 8-1365,-5 3-5461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6:58.701"/>
    </inkml:context>
    <inkml:brush xml:id="br0">
      <inkml:brushProperty name="width" value="0.1" units="cm"/>
      <inkml:brushProperty name="height" value="0.1" units="cm"/>
      <inkml:brushProperty name="color" value="#F6630D"/>
    </inkml:brush>
  </inkml:definitions>
  <inkml:trace contextRef="#ctx0" brushRef="#br0">0 0 24575,'7'1'0,"0"0"0,0 0 0,0 0 0,0 1 0,-1 0 0,1 1 0,-1-1 0,1 1 0,-1 0 0,0 1 0,0 0 0,0 0 0,-1 0 0,0 0 0,9 9 0,5 8 0,-1 0 0,22 34 0,-38-52 0,171 255 0,-22-63 0,-22-32 0,-102-125 0,-2 2 0,29 57 0,-8 4 0,6-3 0,3-1 0,77 99 0,-101-158 0,-12-15 0,18 27 0,154 263 0,-179-295 0,0-1 0,2-1 0,23 23 0,18 22 0,-40-39 0,0 1 0,-1 1 0,13 29 0,25 79 0,-14-35 0,-11-35 226,30 82-1817,-38-86-5235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01.702"/>
    </inkml:context>
    <inkml:brush xml:id="br0">
      <inkml:brushProperty name="width" value="0.1" units="cm"/>
      <inkml:brushProperty name="height" value="0.1" units="cm"/>
      <inkml:brushProperty name="color" value="#F6630D"/>
    </inkml:brush>
  </inkml:definitions>
  <inkml:trace contextRef="#ctx0" brushRef="#br0">1 0 24352,'2414'3557'0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04.109"/>
    </inkml:context>
    <inkml:brush xml:id="br0">
      <inkml:brushProperty name="width" value="0.1" units="cm"/>
      <inkml:brushProperty name="height" value="0.1" units="cm"/>
      <inkml:brushProperty name="color" value="#F6630D"/>
    </inkml:brush>
  </inkml:definitions>
  <inkml:trace contextRef="#ctx0" brushRef="#br0">1 0 24575,'10'0'0,"15"0"0,9 0 0,3 0 0,1 0 0,5 0 0,6 0 0,5 0 0,5 0 0,2 0 0,3 0 0,-11 0-8191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05.396"/>
    </inkml:context>
    <inkml:brush xml:id="br0">
      <inkml:brushProperty name="width" value="0.1" units="cm"/>
      <inkml:brushProperty name="height" value="0.1" units="cm"/>
      <inkml:brushProperty name="color" value="#F6630D"/>
    </inkml:brush>
  </inkml:definitions>
  <inkml:trace contextRef="#ctx0" brushRef="#br0">0 1 24575,'0'10'0,"0"15"0,6 3 0,11 2 0,4 2 0,-2 5 0,7-2 0,-2 2 0,-3 7 0,4-5 0,9-9 0,9-9 0,-2-9-8191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06.561"/>
    </inkml:context>
    <inkml:brush xml:id="br0">
      <inkml:brushProperty name="width" value="0.1" units="cm"/>
      <inkml:brushProperty name="height" value="0.1" units="cm"/>
      <inkml:brushProperty name="color" value="#F6630D"/>
    </inkml:brush>
  </inkml:definitions>
  <inkml:trace contextRef="#ctx0" brushRef="#br0">0 1 24575,'11'0'0,"14"5"0,3 13 0,-4 14 0,-5 7 0,-6 8 0,5-5 0,0 3 0,-4 3 0,-3 5 0,-4 3 0,-4-6-8191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07.755"/>
    </inkml:context>
    <inkml:brush xml:id="br0">
      <inkml:brushProperty name="width" value="0.1" units="cm"/>
      <inkml:brushProperty name="height" value="0.1" units="cm"/>
      <inkml:brushProperty name="color" value="#F6630D"/>
    </inkml:brush>
  </inkml:definitions>
  <inkml:trace contextRef="#ctx0" brushRef="#br0">1 0 24575,'5'0'0,"13"0"0,14 0 0,13 0 0,9 11 0,6 3 0,3 0 0,3-3 0,0-3 0,0-4 0,-5-1 0,-14-2-8191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18.299"/>
    </inkml:context>
    <inkml:brush xml:id="br0">
      <inkml:brushProperty name="width" value="0.1" units="cm"/>
      <inkml:brushProperty name="height" value="0.1" units="cm"/>
    </inkml:brush>
  </inkml:definitions>
  <inkml:trace contextRef="#ctx0" brushRef="#br0">39 25 24575,'-17'-11'0,"-4"-3"-8191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08.964"/>
    </inkml:context>
    <inkml:brush xml:id="br0">
      <inkml:brushProperty name="width" value="0.1" units="cm"/>
      <inkml:brushProperty name="height" value="0.1" units="cm"/>
      <inkml:brushProperty name="color" value="#F6630D"/>
    </inkml:brush>
  </inkml:definitions>
  <inkml:trace contextRef="#ctx0" brushRef="#br0">0 1 24575,'0'11'0,"0"14"0,0 14 0,0 11 0,0 8 0,0 5 0,0 2 0,0 1 0,0-5 0,0-3 0,0-10-8191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09.881"/>
    </inkml:context>
    <inkml:brush xml:id="br0">
      <inkml:brushProperty name="width" value="0.1" units="cm"/>
      <inkml:brushProperty name="height" value="0.1" units="cm"/>
      <inkml:brushProperty name="color" value="#F6630D"/>
    </inkml:brush>
  </inkml:definitions>
  <inkml:trace contextRef="#ctx0" brushRef="#br0">100 1 24575,'0'5'0,"-16"18"0,-6 17 0,2 5 0,3 7 0,6 6 0,3 2 0,4 4 0,3 0 0,1 1 0,0 0 0,1-1 0,0 0 0,11 0 0,8-11 0,1-4 0,-3-10-8191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12.091"/>
    </inkml:context>
    <inkml:brush xml:id="br0">
      <inkml:brushProperty name="width" value="0.1" units="cm"/>
      <inkml:brushProperty name="height" value="0.1" units="cm"/>
      <inkml:brushProperty name="color" value="#F6630D"/>
    </inkml:brush>
  </inkml:definitions>
  <inkml:trace contextRef="#ctx0" brushRef="#br0">134 0 24575,'0'5'0,"0"13"0,0 14 0,0 12 0,-5 10 0,-3 7 0,1 2 0,2 3 0,-10-11 0,-2-3 0,2 0 0,-7-9 0,0-1 0,4-7-8191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30.510"/>
    </inkml:context>
    <inkml:brush xml:id="br0">
      <inkml:brushProperty name="width" value="0.1" units="cm"/>
      <inkml:brushProperty name="height" value="0.1" units="cm"/>
      <inkml:brushProperty name="color" value="#F6630D"/>
    </inkml:brush>
  </inkml:definitions>
  <inkml:trace contextRef="#ctx0" brushRef="#br0">330 25 24575,'-15'-1'0,"-1"-1"0,-28-6 0,-6-1 0,46 9 0,-12-3 0,0 2 0,0 0 0,-29 3 0,41-2 0,-1 1 0,1 0 0,0 0 0,0 0 0,0 0 0,0 1 0,0-1 0,0 1 0,0 0 0,0 1 0,0-1 0,1 1 0,-1-1 0,1 1 0,0 0 0,0 0 0,0 0 0,0 1 0,-3 5 0,1 2 0,0 1 0,0-1 0,2 1 0,-1 0 0,1 0 0,1 0 0,0 1 0,0 22 0,8 100 0,-3-107 0,0 1 0,3-2 0,15 51 0,-15-61 0,1 0 0,1-1 0,1 0 0,0 0 0,1-1 0,0 0 0,14 14 0,77 71 0,-74-75 0,-20-18 0,1 0 0,0-1 0,1 0 0,-1 0 0,1-1 0,0 0 0,1 0 0,-1-1 0,1-1 0,0 1 0,0-1 0,17 2 0,-21-5 0,-1 1 0,1-1 0,0 0 0,0-1 0,0 1 0,0-1 0,-1 0 0,1-1 0,-1 1 0,1-1 0,-1 0 0,1-1 0,-1 1 0,0-1 0,0 0 0,0 0 0,0-1 0,-1 0 0,0 1 0,1-2 0,-1 1 0,0 0 0,5-9 0,12-27-1365,-6 0-5461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31.802"/>
    </inkml:context>
    <inkml:brush xml:id="br0">
      <inkml:brushProperty name="width" value="0.1" units="cm"/>
      <inkml:brushProperty name="height" value="0.1" units="cm"/>
      <inkml:brushProperty name="color" value="#F6630D"/>
    </inkml:brush>
  </inkml:definitions>
  <inkml:trace contextRef="#ctx0" brushRef="#br0">125 0 24575,'0'11'0,"0"15"0,-11 13 0,-3 11 0,1 13 0,2 1 0,-8 1 0,-1 0 0,4-6 0,3-2 0,5-10-8191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32.923"/>
    </inkml:context>
    <inkml:brush xml:id="br0">
      <inkml:brushProperty name="width" value="0.1" units="cm"/>
      <inkml:brushProperty name="height" value="0.1" units="cm"/>
      <inkml:brushProperty name="color" value="#F6630D"/>
    </inkml:brush>
  </inkml:definitions>
  <inkml:trace contextRef="#ctx0" brushRef="#br0">1 0 24575,'0'14'0,"18"615"0,-4-190-1365,-15-385-5461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34.733"/>
    </inkml:context>
    <inkml:brush xml:id="br0">
      <inkml:brushProperty name="width" value="0.1" units="cm"/>
      <inkml:brushProperty name="height" value="0.1" units="cm"/>
      <inkml:brushProperty name="color" value="#F6630D"/>
    </inkml:brush>
  </inkml:definitions>
  <inkml:trace contextRef="#ctx0" brushRef="#br0">1 0 24575,'5'0'0,"13"0"0,14 0 0,12 0 0,10 0 0,6 0 0,4 0 0,-9 0-8191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35.945"/>
    </inkml:context>
    <inkml:brush xml:id="br0">
      <inkml:brushProperty name="width" value="0.1" units="cm"/>
      <inkml:brushProperty name="height" value="0.1" units="cm"/>
      <inkml:brushProperty name="color" value="#F6630D"/>
    </inkml:brush>
  </inkml:definitions>
  <inkml:trace contextRef="#ctx0" brushRef="#br0">0 67 24575,'0'-11'0,"6"-3"0,12 0 0,14 2 0,13 4 0,9 3 0,6 3 0,-7 6 0,-2 3 0,2 1 0,-9-2-8191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36.910"/>
    </inkml:context>
    <inkml:brush xml:id="br0">
      <inkml:brushProperty name="width" value="0.1" units="cm"/>
      <inkml:brushProperty name="height" value="0.1" units="cm"/>
      <inkml:brushProperty name="color" value="#F6630D"/>
    </inkml:brush>
  </inkml:definitions>
  <inkml:trace contextRef="#ctx0" brushRef="#br0">0 0 24575,'0'6'0,"0"7"0,0 6 0,0 12 0,0 10 0,0 10 0,0 6 0,0 5 0,0-8-8191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38.655"/>
    </inkml:context>
    <inkml:brush xml:id="br0">
      <inkml:brushProperty name="width" value="0.1" units="cm"/>
      <inkml:brushProperty name="height" value="0.1" units="cm"/>
      <inkml:brushProperty name="color" value="#F6630D"/>
    </inkml:brush>
  </inkml:definitions>
  <inkml:trace contextRef="#ctx0" brushRef="#br0">450 0 24575,'0'0'0,"-19"0"0,-35 4 0,48-3 0,0 0 0,1 1 0,-1 0 0,0 0 0,0 0 0,1 0 0,-1 1 0,1 0 0,0 0 0,-5 4 0,-1 3 0,0 0 0,1 1 0,1 0 0,-1 0 0,2 1 0,-14 23 0,-32 85 0,28-59 0,17-42 0,-2 0 0,-23 31 0,22-34 0,0 1 0,2 0 0,-11 23 0,13-20 0,0 1 0,2-1 0,1 1 0,0 0 0,2 1 0,0-1 0,1 1 0,2-1 0,1 23 0,1-26 0,0 0 0,2-1 0,0 0 0,0 0 0,2 0 0,0 0 0,1-1 0,1 0 0,0-1 0,1 1 0,17 21 0,15 10 0,63 54 0,-28-29 0,-59-54 0,0-2 0,0 0 0,2-2 0,0 0 0,0 0 0,1-2 0,1-1 0,0 0 0,1-2 0,24 8 0,-8-6 0,30 8 0,1-2 0,71 7 0,-131-23 0,-1-1 0,0 0 0,1 0 0,-1-1 0,0 0 0,0 0 0,0-1 0,0 0 0,14-6 0,-20 7 0,1 0 0,-1-1 0,1 1 0,-1-1 0,0 0 0,1 1 0,-1-1 0,0 0 0,0 0 0,0 0 0,-1-1 0,1 1 0,0 0 0,-1-1 0,0 1 0,1-1 0,-1 0 0,0 1 0,0-1 0,-1 0 0,1 0 0,0 1 0,-1-1 0,0 0 0,0 0 0,0 0 0,0 0 0,0 1 0,0-1 0,-1 0 0,1 0 0,-2-3 0,-2-8 0,0 1 0,-2-1 0,1 1 0,-1 0 0,-10-14 0,-46-61 0,35 50 0,-47-49 0,47 57 0,18 21 29,0 0-1,-1 0 1,0 1-1,0 0 0,-1 1 1,0 0-1,0 1 1,0 0-1,-1 1 1,0 0-1,-15-3 1,0 1-371,0 2 1,0 1 0,0 2-1,-31 0 1,3 2-6485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33.096"/>
    </inkml:context>
    <inkml:brush xml:id="br0">
      <inkml:brushProperty name="width" value="0.1" units="cm"/>
      <inkml:brushProperty name="height" value="0.1" units="cm"/>
    </inkml:brush>
  </inkml:definitions>
  <inkml:trace contextRef="#ctx0" brushRef="#br0">1 467 24575,'0'2'0,"1"-1"0,-1 0 0,1 1 0,0-1 0,-1 0 0,1 0 0,0 0 0,0 1 0,0-1 0,0 0 0,0 0 0,1 1 0,8 9 0,19 49 0,5 11 0,-30-65 0,0 0 0,0 0 0,0-1 0,1 1 0,0-1 0,0 0 0,0 0 0,9 5 0,-12-8 0,1-1 0,0 1 0,0-1 0,0 0 0,0 0 0,0 0 0,0 0 0,0-1 0,0 1 0,0-1 0,1 1 0,-1-1 0,0 0 0,0-1 0,0 1 0,0 0 0,0-1 0,1 0 0,-1 0 0,3-1 0,6-3 0,-1-1 0,-1 1 0,20-15 0,-21 13 0,32-22 0,-2-1 0,-2-2 0,0-2 0,-2-1 0,-2-2 0,-2-1 0,-1-2 0,-1-1 0,40-80 0,-61 103 29,1-2-203,0 0 0,1 0-1,1 1 1,1 0 0,1 1 0,0 0-1,17-15 1,-6 13-6652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19.177"/>
    </inkml:context>
    <inkml:brush xml:id="br0">
      <inkml:brushProperty name="width" value="0.1" units="cm"/>
      <inkml:brushProperty name="height" value="0.1" units="cm"/>
    </inkml:brush>
  </inkml:definitions>
  <inkml:trace contextRef="#ctx0" brushRef="#br0">1 1 24575,'5'0'0,"0"1"0,0 0 0,0 0 0,0 0 0,0 1 0,0-1 0,0 1 0,-1 1 0,1-1 0,7 5 0,0 2 0,1 0 0,13 14 0,11 16 0,-3 1 0,43 64 0,-45-59 0,19 27 0,-3 4 0,-4 1 0,46 108 0,-79-156-273,-2 0 0,0 0 0,-2 1 0,4 45 0,-6-21-6553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39.837"/>
    </inkml:context>
    <inkml:brush xml:id="br0">
      <inkml:brushProperty name="width" value="0.1" units="cm"/>
      <inkml:brushProperty name="height" value="0.1" units="cm"/>
      <inkml:brushProperty name="color" value="#F6630D"/>
    </inkml:brush>
  </inkml:definitions>
  <inkml:trace contextRef="#ctx0" brushRef="#br0">1 1 24575,'0'5'0,"0"13"0,0 14 0,0 13 0,10 9 0,5 6 0,-2 4 0,-2-9-8191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40.567"/>
    </inkml:context>
    <inkml:brush xml:id="br0">
      <inkml:brushProperty name="width" value="0.1" units="cm"/>
      <inkml:brushProperty name="height" value="0.1" units="cm"/>
      <inkml:brushProperty name="color" value="#F6630D"/>
    </inkml:brush>
  </inkml:definitions>
  <inkml:trace contextRef="#ctx0" brushRef="#br0">1 1 24575,'0'1'0,"0"0"0,0 0 0,0 0 0,1 0 0,-1 0 0,1 0 0,-1 0 0,1 0 0,-1 0 0,1 0 0,-1 0 0,1 0 0,0 0 0,-1 0 0,1-1 0,0 1 0,1 1 0,5 5 0,1 5 0,-1-1 0,0 2 0,0-1 0,-1 1 0,-1 0 0,6 21 0,13 86 0,-8-31 0,2-12 0,-5-1 0,-2 2 0,0 133 0,-12-202 342,1-19-2049,-1-9-5119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41.648"/>
    </inkml:context>
    <inkml:brush xml:id="br0">
      <inkml:brushProperty name="width" value="0.1" units="cm"/>
      <inkml:brushProperty name="height" value="0.1" units="cm"/>
      <inkml:brushProperty name="color" value="#F6630D"/>
    </inkml:brush>
  </inkml:definitions>
  <inkml:trace contextRef="#ctx0" brushRef="#br0">1 146 24575,'10'-1'0,"0"1"0,0 0 0,0 0 0,-1 1 0,1 1 0,0 0 0,0 0 0,-1 1 0,1 0 0,-1 1 0,12 6 0,140 92 0,-106-66 0,19 17 0,-46-31 0,1-2 0,61 32 0,-86-50 0,0-1 0,0 1 0,0-1 0,0 0 0,1 0 0,-1 0 0,0-1 0,1 1 0,-1-1 0,0 0 0,1 0 0,-1-1 0,0 1 0,1-1 0,-1 0 0,0 0 0,0 0 0,0-1 0,0 0 0,0 1 0,0-1 0,5-4 0,-4 2 0,0 0 0,0-1 0,-1 1 0,1-1 0,-1 0 0,0 0 0,-1-1 0,1 1 0,-1-1 0,0 0 0,0 1 0,-1-1 0,0-1 0,3-10 0,1-26-60,-1-1 0,-2 0-1,-6-72 1,2 62-1064,-1-4-5702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42.377"/>
    </inkml:context>
    <inkml:brush xml:id="br0">
      <inkml:brushProperty name="width" value="0.1" units="cm"/>
      <inkml:brushProperty name="height" value="0.1" units="cm"/>
      <inkml:brushProperty name="color" value="#F6630D"/>
    </inkml:brush>
  </inkml:definitions>
  <inkml:trace contextRef="#ctx0" brushRef="#br0">539 0 24575,'-5'11'0,"-7"3"0,-8 11 0,-10 11 0,-6 10 0,-7 9 0,-8 16 0,5 7 0,0-9 0,8-7 0,4-8 0,3-13 0,7-2 0,-4 2 0,-7 5 0,2 6 0,6-6-8191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7:43.061"/>
    </inkml:context>
    <inkml:brush xml:id="br0">
      <inkml:brushProperty name="width" value="0.1" units="cm"/>
      <inkml:brushProperty name="height" value="0.1" units="cm"/>
      <inkml:brushProperty name="color" value="#F6630D"/>
    </inkml:brush>
  </inkml:definitions>
  <inkml:trace contextRef="#ctx0" brushRef="#br0">0 1 24575,'11'0'0,"14"0"0,14 5 0,0 13 0,4 14 0,6 13 0,5 9 0,5 11 0,2 7 0,2 0 0,-10 0 0,-2 3 0,0-10 0,-9-12 0,-16-15 0,-18-13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44"/>
    </inkml:context>
    <inkml:brush xml:id="br0">
      <inkml:brushProperty name="width" value="0.05" units="cm"/>
      <inkml:brushProperty name="height" value="0.05" units="cm"/>
      <inkml:brushProperty name="color" value="#66CC00"/>
    </inkml:brush>
  </inkml:definitions>
  <inkml:trace contextRef="#ctx0" brushRef="#br0">2012 209 24575,'-54'1'0,"21"0"0,1-1 0,0-1 0,-1-2 0,-52-12 0,-115-40 0,-275-39 0,367 76 0,60 9 0,-84-5 0,84 13 0,-230 4 0,263-1 0,0 1 0,1 0 0,-1 1 0,1 1 0,-1 0 0,2 1 0,-1 0 0,0 1 0,1 1 0,1 0 0,-1 0 0,1 2 0,-14 13 0,13-10 0,0 2 0,1-1 0,0 1 0,1 1 0,1 0 0,0 1 0,2 0 0,0 0 0,0 1 0,-4 20 0,-19 76 0,-17 135 0,41-184 0,5-36 0,-1-1 0,-10 40 0,2-19 0,4 1 0,1 1 0,2 0 0,6 90 0,0-58 0,-1-63 0,1 0 0,1 0 0,0 0 0,2-1 0,1 1 0,11 27 0,3-3 0,39 66 0,-22-52 0,3-1 0,66 71 0,-86-110 0,1 0 0,1-2 0,1 0 0,32 16 0,-52-30 0,9 4 0,-1-1 0,1 0 0,1-1 0,-1 0 0,1-1 0,-1-1 0,1 1 0,17-1 0,112-3 0,-75-2 0,36 3 0,81-3 0,-176 2 0,1 0 0,-1 0 0,0-1 0,0 0 0,0-1 0,-1 0 0,1 0 0,-1 0 0,1-1 0,-1 0 0,0-1 0,0 0 0,-1 0 0,1 0 0,-1-1 0,-1 1 0,1-2 0,9-12 0,-6 3 0,0 0 0,-1-1 0,0 0 0,-2 0 0,0-1 0,0 1 0,2-26 0,8-25 0,-9 38 0,0 0 0,3-48 0,-9-247 0,-3 158 0,2 147 0,-1 0 0,-1 0 0,-1 0 0,-1 0 0,-1 1 0,0-1 0,-2 1 0,0 1 0,-1-1 0,-1 1 0,0 0 0,-2 1 0,0 0 0,-1 1 0,0 0 0,-1 1 0,-31-27 0,15 17-18,-27-29-1329,48 44-5479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50"/>
    </inkml:context>
    <inkml:brush xml:id="br0">
      <inkml:brushProperty name="width" value="0.05" units="cm"/>
      <inkml:brushProperty name="height" value="0.05" units="cm"/>
      <inkml:brushProperty name="color" value="#66CC00"/>
    </inkml:brush>
  </inkml:definitions>
  <inkml:trace contextRef="#ctx0" brushRef="#br0">742 49 24575,'-6'-1'0,"0"1"0,0-2 0,1 1 0,-1-1 0,0 0 0,-8-4 0,-18-5 0,-20 2 0,0 2 0,0 2 0,0 3 0,-1 2 0,-57 7 0,98-5 0,0 0 0,-1 1 0,2 0 0,-1 1 0,0 0 0,1 1 0,0 0 0,0 1 0,0 1 0,0-1 0,1 2 0,1-1 0,-1 1 0,1 1 0,0 0 0,1 0 0,0 1 0,1-1 0,0 2 0,0-1 0,-8 20 0,3-5 0,2 1 0,1 1 0,0 0 0,2 0 0,2 0 0,0 1 0,2 0 0,-1 41 0,8 342 0,-3-390 0,1-1 0,1 1 0,1-1 0,1 0 0,1 0 0,0 0 0,2-1 0,0 0 0,1 0 0,19 28 0,-1-8 0,1-1 0,2-1 0,54 52 0,-41-49 0,3-3 0,1-1 0,1-3 0,102 53 0,-124-75 0,-1-1 0,2-1 0,-1-1 0,1-2 0,0 0 0,46 2 0,170-8 0,-109-4 0,-124 4 0,0 0 0,0-1 0,0 0 0,0 0 0,0-2 0,0 1 0,0-1 0,-1 0 0,1-1 0,-1 0 0,0-1 0,0 1 0,0-2 0,-1 1 0,0-1 0,0-1 0,0 0 0,-1 0 0,0 0 0,-1-1 0,1 1 0,-1-2 0,-1 1 0,0-1 0,0 0 0,0 0 0,-1 0 0,-1-1 0,4-11 0,5-20 0,84-262 0,-88 280 0,-2-1 0,-1 1 0,0-1 0,-2 0 0,1-27 0,-4 0 0,-7-70 0,5 105 0,-1 0 0,-1 0 0,0 1 0,-1 0 0,-1 0 0,0 0 0,-1 1 0,-1 0 0,-13-19 0,8 15 0,-1 1 0,-1 0 0,0 1 0,-1 1 0,-1 0 0,-23-15 0,-5 4 0,-1 2 0,-2 2 0,0 2 0,-101-26 0,39 12 0,-175-47 0,263 75-273,-1 0 0,1 2 0,-1 0 0,-27 0 0,17 2-6553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8:27.168"/>
    </inkml:context>
    <inkml:brush xml:id="br0">
      <inkml:brushProperty name="width" value="0.1" units="cm"/>
      <inkml:brushProperty name="height" value="0.1" units="cm"/>
      <inkml:brushProperty name="color" value="#F6630D"/>
    </inkml:brush>
  </inkml:definitions>
  <inkml:trace contextRef="#ctx0" brushRef="#br0">0 67 24575,'14'-8'0,"0"0"0,1 1 0,0 0 0,0 1 0,0 1 0,1 1 0,31-6 0,115-1 0,-161 11 0,454-1 244,-203 3-1853,-201-2-5217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8:28.209"/>
    </inkml:context>
    <inkml:brush xml:id="br0">
      <inkml:brushProperty name="width" value="0.1" units="cm"/>
      <inkml:brushProperty name="height" value="0.1" units="cm"/>
      <inkml:brushProperty name="color" value="#F6630D"/>
    </inkml:brush>
  </inkml:definitions>
  <inkml:trace contextRef="#ctx0" brushRef="#br0">1 1 24575,'0'54'0,"3"181"0,1-170 0,20 101 0,-23-160 0,63 366 0,-56-302 0,17 271 0,-26-94-1365,1-192-5461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8:29.452"/>
    </inkml:context>
    <inkml:brush xml:id="br0">
      <inkml:brushProperty name="width" value="0.1" units="cm"/>
      <inkml:brushProperty name="height" value="0.1" units="cm"/>
      <inkml:brushProperty name="color" value="#F6630D"/>
    </inkml:brush>
  </inkml:definitions>
  <inkml:trace contextRef="#ctx0" brushRef="#br0">2 0 24575,'-2'193'0,"5"220"0,0-377 0,3-1 0,1 1 0,1-1 0,2-1 0,19 44 0,-18-52 0,1-2 0,2 1 0,25 34 0,-8-12 0,54 97 0,-79-135 8,64 86 324,-60-84-617,1 0 1,-1 0 0,2-1 0,-1-1 0,23 14 0,12 1-6542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20.542"/>
    </inkml:context>
    <inkml:brush xml:id="br0">
      <inkml:brushProperty name="width" value="0.1" units="cm"/>
      <inkml:brushProperty name="height" value="0.1" units="cm"/>
    </inkml:brush>
  </inkml:definitions>
  <inkml:trace contextRef="#ctx0" brushRef="#br0">1 0 24575,'10'0'0,"5"11"0,9 4 0,12-1 0,11-3 0,-3 8 0,2 0 0,4 8 0,4-1 0,-7 6 0,0-1 0,1-8 0,5-6 0,4-7 0,-3-5 0,0-3 0,-8-2-8191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8:31.012"/>
    </inkml:context>
    <inkml:brush xml:id="br0">
      <inkml:brushProperty name="width" value="0.1" units="cm"/>
      <inkml:brushProperty name="height" value="0.1" units="cm"/>
      <inkml:brushProperty name="color" value="#F6630D"/>
    </inkml:brush>
  </inkml:definitions>
  <inkml:trace contextRef="#ctx0" brushRef="#br0">510 0 24575,'1'5'0,"0"-1"0,0 1 0,0-1 0,1 1 0,0-1 0,0 0 0,0 1 0,0-1 0,1 0 0,3 5 0,9 14 0,13 35 0,28 62 0,-48-98 0,-1 0 0,-1 0 0,7 43 0,-8-19 0,-1 88 0,-5-116 0,-1 0 0,0 0 0,-1 0 0,-1 0 0,-1 0 0,-1-1 0,-14 32 0,-14 8 0,-3-2 0,-59 68 0,24-33 0,-259 286-1365,269-314-5461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8:33.225"/>
    </inkml:context>
    <inkml:brush xml:id="br0">
      <inkml:brushProperty name="width" value="0.1" units="cm"/>
      <inkml:brushProperty name="height" value="0.1" units="cm"/>
      <inkml:brushProperty name="color" value="#F6630D"/>
    </inkml:brush>
  </inkml:definitions>
  <inkml:trace contextRef="#ctx0" brushRef="#br0">1 1 24575,'1112'0'-1365,"-1057"0"-5461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8:34.711"/>
    </inkml:context>
    <inkml:brush xml:id="br0">
      <inkml:brushProperty name="width" value="0.1" units="cm"/>
      <inkml:brushProperty name="height" value="0.1" units="cm"/>
      <inkml:brushProperty name="color" value="#F6630D"/>
    </inkml:brush>
  </inkml:definitions>
  <inkml:trace contextRef="#ctx0" brushRef="#br0">133 1 24575,'-3'0'0,"-1"1"0,0-1 0,0 1 0,0 0 0,1 1 0,-1-1 0,0 1 0,1-1 0,-1 1 0,1 0 0,0 0 0,0 1 0,0-1 0,0 1 0,0 0 0,0-1 0,1 1 0,-5 7 0,0-1 0,1 1 0,0-1 0,1 2 0,0-1 0,-4 14 0,1 1 0,2 0 0,1 0 0,1 0 0,0 35 0,5 106 0,2-102 0,15 154 265,-4-90-1895,-11-92-5196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8:36.340"/>
    </inkml:context>
    <inkml:brush xml:id="br0">
      <inkml:brushProperty name="width" value="0.1" units="cm"/>
      <inkml:brushProperty name="height" value="0.1" units="cm"/>
      <inkml:brushProperty name="color" value="#F6630D"/>
    </inkml:brush>
  </inkml:definitions>
  <inkml:trace contextRef="#ctx0" brushRef="#br0">408 0 24575,'2'1'0,"0"0"0,0-1 0,0 1 0,0 0 0,0 0 0,0 0 0,-1 0 0,1 1 0,0-1 0,-1 0 0,1 1 0,-1-1 0,0 1 0,1-1 0,-1 1 0,2 3 0,-2-3 0,6 8 0,-1-1 0,-1 1 0,0 1 0,0-1 0,-1 1 0,5 15 0,10 70 0,-8-39 0,1 17 0,-3 1 0,-2 147 0,-7-205 0,-2 0 0,0 0 0,-1 0 0,0 0 0,-1 0 0,-2-1 0,1 1 0,-2-1 0,0-1 0,-1 1 0,0-1 0,-1 0 0,-1-1 0,-13 15 0,-34 41 0,-90 122 0,-12 17 0,141-189 0,9-11 0,1 1 0,0-1 0,1 2 0,-1-1 0,2 1 0,-6 11 0,12-21 0,-1-1 0,1 0 0,0 1 0,0-1 0,0 1 0,0-1 0,0 0 0,0 1 0,0-1 0,0 1 0,0-1 0,0 0 0,0 1 0,0-1 0,0 1 0,0-1 0,0 0 0,0 1 0,0-1 0,1 1 0,-1-1 0,0 0 0,0 1 0,0-1 0,1 0 0,-1 1 0,0-1 0,0 0 0,1 1 0,-1-1 0,0 0 0,1 0 0,-1 1 0,0-1 0,1 0 0,-1 0 0,0 0 0,1 0 0,-1 1 0,1-1 0,-1 0 0,0 0 0,1 0 0,-1 0 0,1 0 0,-1 0 0,0 0 0,1 0 0,-1 0 0,1 0 0,-1 0 0,0 0 0,1 0 0,-1 0 0,1-1 0,0 1 0,13-1-455,0-2 0,18-4 0,51-15-6371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29"/>
    </inkml:context>
    <inkml:brush xml:id="br0">
      <inkml:brushProperty name="width" value="0.05" units="cm"/>
      <inkml:brushProperty name="height" value="0.05" units="cm"/>
      <inkml:brushProperty name="color" value="#66CC00"/>
    </inkml:brush>
  </inkml:definitions>
  <inkml:trace contextRef="#ctx0" brushRef="#br0">4145 903 24575,'-5'-2'0,"1"1"0,0-1 0,0 1 0,0-1 0,0 0 0,0-1 0,1 1 0,-1-1 0,1 1 0,-1-1 0,1 0 0,-5-6 0,-8-6 0,-61-57 0,58 52 0,-1 0 0,-1 2 0,-27-19 0,-13-3 0,-1 3 0,-94-40 0,18 15 0,75 32 0,-92-30 0,-200-43 0,296 90 0,-1 1 0,-79-3 0,-54-10 0,-304-53 0,151 27 0,-14 4 0,171 26 0,59 10 0,-154 7 0,216 5 0,55-1 0,0 2 0,0-1 0,0 2 0,0-1 0,0 2 0,1 0 0,0 0 0,0 1 0,0 0 0,0 1 0,1 1 0,0 0 0,0 0 0,-12 12 0,-8 10 0,2 2 0,1 0 0,-27 39 0,21-20 0,2 1 0,2 1 0,-24 59 0,45-87 0,1 0 0,1 1 0,1 0 0,-4 37 0,-9 40 0,8-43 0,3 0 0,2 0 0,3 0 0,7 91 0,-2-31 0,-2-99 0,0 0 0,1 0 0,1 0 0,1 0 0,1 0 0,0-1 0,2 1 0,0-1 0,1 0 0,1-1 0,20 34 0,40 49 0,132 149 0,-152-197 0,3-3 0,2-1 0,60 42 0,188 107 0,-211-143 0,2-5 0,177 69 0,-198-98 0,124 21 0,-74-19 0,-58-12 0,0-2 0,69 0 0,129-10 0,-119-1 0,-72 0 0,0-3 0,-1-3 0,0-2 0,-1-4 0,0-3 0,-1-3 0,71-31 0,-27 2 0,-1-4 0,-4-5 0,146-105 0,-233 149 0,12-8 0,-1-1 0,0-1 0,-2-1 0,-1-2 0,25-32 0,-18 10 0,-3-1 0,-2-1 0,-2-2 0,-2 0 0,-3-2 0,-2-1 0,19-86 0,-31 87 0,-2 0 0,-3 0 0,-6-85 0,1 39 0,1 86 0,-1 0 0,0 0 0,-1 0 0,-1 0 0,0 0 0,-1 1 0,-1 0 0,0 0 0,-1 0 0,0 1 0,-1 0 0,0 0 0,-1 1 0,-1 0 0,0 1 0,-1 0 0,0 0 0,0 1 0,-23-15 0,31 23 14,-1-1-1,0 1 0,1 0 0,-1 0 1,0 1-1,-1-1 0,1 1 0,-5-2 1,7 3-74,1 0 1,-1 0 0,1 0-1,-1 0 1,1 0-1,-1 0 1,1 0 0,-1 1-1,0-1 1,1 1-1,-1-1 1,1 1 0,0-1-1,-1 1 1,1 0-1,-1 0 1,1-1 0,0 1-1,0 0 1,-1 0 0,1 0-1,0 1 1,0-1-1,-1 2 1,-9 17-6767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0"/>
    </inkml:context>
    <inkml:brush xml:id="br0">
      <inkml:brushProperty name="width" value="0.05" units="cm"/>
      <inkml:brushProperty name="height" value="0.05" units="cm"/>
      <inkml:brushProperty name="color" value="#66CC00"/>
    </inkml:brush>
  </inkml:definitions>
  <inkml:trace contextRef="#ctx0" brushRef="#br0">0 0 24575,'0'1421'0,"0"-1687"-1365,0 214-5461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2"/>
    </inkml:context>
    <inkml:brush xml:id="br0">
      <inkml:brushProperty name="width" value="0.05" units="cm"/>
      <inkml:brushProperty name="height" value="0.05" units="cm"/>
      <inkml:brushProperty name="color" value="#66CC00"/>
    </inkml:brush>
  </inkml:definitions>
  <inkml:trace contextRef="#ctx0" brushRef="#br0">0 70 24575,'4'56'0,"2"0"0,3 0 0,18 64 0,3 15 0,30 139 0,9 52 0,-26-39 0,-42-282 0,0 0 0,0 0 0,0 0 0,1 0 0,0 0 0,0 0 0,0-1 0,1 1 0,-1-1 0,6 7 0,-8-10 0,1-1 0,0 1 0,-1 0 0,1-1 0,0 1 0,0 0 0,-1-1 0,1 1 0,0-1 0,0 0 0,0 1 0,0-1 0,-1 0 0,1 1 0,0-1 0,0 0 0,0 0 0,0 0 0,0 1 0,0-1 0,0 0 0,0-1 0,1 1 0,0-1 0,0 0 0,-1 0 0,1 0 0,-1 0 0,1 0 0,-1 0 0,1 0 0,-1-1 0,0 1 0,0-1 0,1 1 0,-1-1 0,0 1 0,0-1 0,-1 0 0,2-2 0,20-50 0,-3 0 0,-3-1 0,19-110 0,-19 82 0,20-95 0,50-220 0,-50 215 0,-25 115 0,26-89 0,-25 131 0,-11 26 0,-1 0 0,0 0 0,0 0 0,1-1 0,-1 1 0,0 0 0,0 0 0,0 0 0,1 0 0,-1 0 0,0 0 0,0 0 0,1 0 0,-1 0 0,0 0 0,0 0 0,0 0 0,1 0 0,-1 0 0,0 1 0,0-1 0,1 0 0,-1 0 0,0 0 0,0 0 0,0 0 0,0 0 0,1 1 0,-1-1 0,0 0 0,0 0 0,0 0 0,0 0 0,1 1 0,-1-1 0,0 0 0,0 0 0,0 0 0,0 1 0,0-1 0,0 0 0,0 0 0,0 0 0,0 1 0,0-1 0,0 0 0,0 0 0,0 1 0,0-1 0,6 52 0,-5 776 0,-4-371 0,3-441-227,-1-1-1,0 0 1,-2 0-1,1 0 1,-7 16-1,1-6-6598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3"/>
    </inkml:context>
    <inkml:brush xml:id="br0">
      <inkml:brushProperty name="width" value="0.05" units="cm"/>
      <inkml:brushProperty name="height" value="0.05" units="cm"/>
      <inkml:brushProperty name="color" value="#66CC00"/>
    </inkml:brush>
  </inkml:definitions>
  <inkml:trace contextRef="#ctx0" brushRef="#br0">161 1 24575,'-1'5'0,"0"0"0,-1 1 0,0-1 0,0 0 0,-1 0 0,1 0 0,-1-1 0,0 1 0,-6 6 0,-10 20 0,3 5 0,2 2 0,1 0 0,2 1 0,2 0 0,-6 54 0,-1-8 0,10-61 0,1 0 0,1 0 0,2 1 0,0 42 0,2-60 0,1 0 0,0 1 0,1-1 0,0 0 0,0 0 0,0-1 0,1 1 0,0 0 0,0-1 0,1 0 0,0 1 0,0-2 0,1 1 0,-1 0 0,1-1 0,0 0 0,1 0 0,-1 0 0,1-1 0,9 6 0,-2-2 0,82 57 0,-87-59 0,1 1 0,-2 0 0,1 0 0,-1 1 0,0 0 0,-1 0 0,0 1 0,7 14 0,-11-22 0,-1 1 0,-1 0 0,1-1 0,0 1 0,0 0 0,-1 0 0,1-1 0,-1 1 0,1 0 0,-1 0 0,0 0 0,1 0 0,-1 0 0,0 0 0,-1 0 0,1-1 0,0 1 0,0 0 0,-1 0 0,1 0 0,-1 0 0,0-1 0,1 1 0,-1 0 0,0 0 0,0-1 0,0 1 0,0-1 0,0 1 0,-1-1 0,1 1 0,0-1 0,-1 0 0,1 0 0,-1 1 0,1-1 0,-1 0 0,0 0 0,1-1 0,-1 1 0,0 0 0,0 0 0,1-1 0,-1 1 0,0-1 0,0 0 0,-3 1 0,-4 0 0,0 0 0,-1 0 0,1-1 0,-1 0 0,1-1 0,0 0 0,-1 0 0,-11-4 0,-50-27-1365,42 16-5461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4"/>
    </inkml:context>
    <inkml:brush xml:id="br0">
      <inkml:brushProperty name="width" value="0.05" units="cm"/>
      <inkml:brushProperty name="height" value="0.05" units="cm"/>
      <inkml:brushProperty name="color" value="#66CC00"/>
    </inkml:brush>
  </inkml:definitions>
  <inkml:trace contextRef="#ctx0" brushRef="#br0">209 1 24575,'2'43'0,"-3"0"0,-2 0 0,-1-1 0,-2 1 0,-13 44 0,-55 195 0,2-2 0,61-234-210,3 1-1,2 0 0,2 0 1,2 0-1,5 66 1,-3-109 108,0 14-6724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5"/>
    </inkml:context>
    <inkml:brush xml:id="br0">
      <inkml:brushProperty name="width" value="0.05" units="cm"/>
      <inkml:brushProperty name="height" value="0.05" units="cm"/>
      <inkml:brushProperty name="color" value="#66CC00"/>
    </inkml:brush>
  </inkml:definitions>
  <inkml:trace contextRef="#ctx0" brushRef="#br0">314 1 24575,'0'6'0,"0"11"0,0 8 0,-7 0 0,-2 3 0,-7-4 0,-1 2 0,-3-4 0,-7 1 0,-4 4 0,-5 4 0,-3 4 0,5 3 0,2-6 0,5 0 0,8-6-8191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28.556"/>
    </inkml:context>
    <inkml:brush xml:id="br0">
      <inkml:brushProperty name="width" value="0.1" units="cm"/>
      <inkml:brushProperty name="height" value="0.1" units="cm"/>
    </inkml:brush>
  </inkml:definitions>
  <inkml:trace contextRef="#ctx0" brushRef="#br0">1 0 24575,'5'0'0,"3"6"0,10 1 0,12 0 0,13-1 0,9-2 0,-4-2-8191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6"/>
    </inkml:context>
    <inkml:brush xml:id="br0">
      <inkml:brushProperty name="width" value="0.05" units="cm"/>
      <inkml:brushProperty name="height" value="0.05" units="cm"/>
      <inkml:brushProperty name="color" value="#66CC00"/>
    </inkml:brush>
  </inkml:definitions>
  <inkml:trace contextRef="#ctx0" brushRef="#br0">1 1 24575,'0'576'0,"-1"-564"-273,2 0 0,0 0 0,0 0 0,4 13 0,4 1-6553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07.013"/>
    </inkml:context>
    <inkml:brush xml:id="br0">
      <inkml:brushProperty name="width" value="0.1" units="cm"/>
      <inkml:brushProperty name="height" value="0.1" units="cm"/>
    </inkml:brush>
  </inkml:definitions>
  <inkml:trace contextRef="#ctx0" brushRef="#br0">228 0 24575,'-6'4'0,"1"0"0,0 0 0,0 1 0,1-1 0,-1 1 0,1 0 0,0 0 0,0 1 0,0-1 0,1 1 0,-4 10 0,-3 1 0,-99 170 0,100-168 0,1 1 0,0-1 0,2 1 0,0 0 0,2 1 0,0-1 0,-2 32 0,4 3 0,8 87 0,-6-137 0,1 1 0,-1-1 0,1 0 0,1 0 0,-1 1 0,1-1 0,0 0 0,0 0 0,0-1 0,1 1 0,0 0 0,0-1 0,0 1 0,6 6 0,-3-7 0,-1 1 0,1-1 0,0 0 0,0 0 0,1 0 0,-1-1 0,1 0 0,0 0 0,0-1 0,10 3 0,10 0-195,-1-1 0,1-2 0,0 0 0,0-2 0,0-1 0,31-4 0,-14-2-6631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08.021"/>
    </inkml:context>
    <inkml:brush xml:id="br0">
      <inkml:brushProperty name="width" value="0.1" units="cm"/>
      <inkml:brushProperty name="height" value="0.1" units="cm"/>
    </inkml:brush>
  </inkml:definitions>
  <inkml:trace contextRef="#ctx0" brushRef="#br0">1 0 24575,'0'5'0,"0"10"0,0 13 0,0 10 0,0 9 0,0 0 0,0 2 0,0 1 0,0 2 0,0-8-8191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08.984"/>
    </inkml:context>
    <inkml:brush xml:id="br0">
      <inkml:brushProperty name="width" value="0.1" units="cm"/>
      <inkml:brushProperty name="height" value="0.1" units="cm"/>
    </inkml:brush>
  </inkml:definitions>
  <inkml:trace contextRef="#ctx0" brushRef="#br0">84 0 24575,'-6'221'0,"2"-168"0,-3 0 0,-15 58 0,8-52 114,3 1 0,-3 66 0,8 122-1821,7-201-5119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1.153"/>
    </inkml:context>
    <inkml:brush xml:id="br0">
      <inkml:brushProperty name="width" value="0.1" units="cm"/>
      <inkml:brushProperty name="height" value="0.1" units="cm"/>
    </inkml:brush>
  </inkml:definitions>
  <inkml:trace contextRef="#ctx0" brushRef="#br0">0 0 24575,'0'10'0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2.953"/>
    </inkml:context>
    <inkml:brush xml:id="br0">
      <inkml:brushProperty name="width" value="0.1" units="cm"/>
      <inkml:brushProperty name="height" value="0.1" units="cm"/>
    </inkml:brush>
  </inkml:definitions>
  <inkml:trace contextRef="#ctx0" brushRef="#br0">10 0 24575,'0'5'0,"-9"1"0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5.015"/>
    </inkml:context>
    <inkml:brush xml:id="br0">
      <inkml:brushProperty name="width" value="0.1" units="cm"/>
      <inkml:brushProperty name="height" value="0.1" units="cm"/>
    </inkml:brush>
  </inkml:definitions>
  <inkml:trace contextRef="#ctx0" brushRef="#br0">277 1 24575,'-4'2'0,"1"0"0,-1 1 0,1 0 0,-1-1 0,1 1 0,-3 5 0,-11 8 0,2-2 0,0 1 0,1 0 0,1 1 0,0 0 0,1 1 0,1 1 0,-9 18 0,6-5 0,1-1 0,1 1 0,-12 55 0,18-57 0,-10 37 0,3 0 0,-6 94 0,18-135 0,0 8 0,4 59 0,-2-82 0,0 0 0,2 0 0,-1 0 0,1 0 0,0-1 0,1 1 0,0-1 0,1 0 0,0 0 0,6 9 0,-1-5 0,0-2 0,1 1 0,0-1 0,1-1 0,0 0 0,1-1 0,0 0 0,0-1 0,1 0 0,0-1 0,0-1 0,1 0 0,0-1 0,24 5 0,-35-9 0,0 0 0,0-1 0,0 1 0,0-1 0,0 0 0,-1 0 0,1-1 0,0 1 0,0-1 0,0 0 0,0 0 0,-1 0 0,1-1 0,6-3 0,-7 4 0,-1-1 0,0 0 0,0 0 0,1 0 0,-1 0 0,-1-1 0,1 1 0,0-1 0,-1 1 0,1-1 0,-1 1 0,1-1 0,-1 0 0,0 0 0,0 1 0,-1-1 0,1 0 0,-1 0 0,1 0 0,-1-3 0,0-3 0,-1 1 0,0 0 0,-1 0 0,1-1 0,-2 1 0,1 1 0,-1-1 0,0 0 0,-1 1 0,-5-10 0,-11-26 0,-23-114 0,34 119 0,0-2-1365,5 10-5461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5.978"/>
    </inkml:context>
    <inkml:brush xml:id="br0">
      <inkml:brushProperty name="width" value="0.1" units="cm"/>
      <inkml:brushProperty name="height" value="0.1" units="cm"/>
    </inkml:brush>
  </inkml:definitions>
  <inkml:trace contextRef="#ctx0" brushRef="#br0">1 0 24575,'9'0'0,"3"5"0,9 1 0,6-1 0,11 0 0,1 8 0,1 1 0,-5 4 0,1-2 0,-2-3 0,-1-5 0,-2-2 0,-7-4-8191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6.993"/>
    </inkml:context>
    <inkml:brush xml:id="br0">
      <inkml:brushProperty name="width" value="0.1" units="cm"/>
      <inkml:brushProperty name="height" value="0.1" units="cm"/>
    </inkml:brush>
  </inkml:definitions>
  <inkml:trace contextRef="#ctx0" brushRef="#br0">1 9 24575,'0'-9'0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8.950"/>
    </inkml:context>
    <inkml:brush xml:id="br0">
      <inkml:brushProperty name="width" value="0.1" units="cm"/>
      <inkml:brushProperty name="height" value="0.1" units="cm"/>
    </inkml:brush>
  </inkml:definitions>
  <inkml:trace contextRef="#ctx0" brushRef="#br0">0 1 24575,'1'1'0,"0"1"0,0 0 0,0-1 0,0 1 0,1-1 0,-1 1 0,0-1 0,0 0 0,1 1 0,-1-1 0,1 0 0,-1 0 0,1 0 0,0 0 0,-1 0 0,1-1 0,3 2 0,10 7 0,1 8 0,0 0 0,-2 1 0,1 1 0,18 34 0,-5-8 0,66 121 0,-68-114 0,63 92 0,13-13-1365,-81-102-5461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30.762"/>
    </inkml:context>
    <inkml:brush xml:id="br0">
      <inkml:brushProperty name="width" value="0.1" units="cm"/>
      <inkml:brushProperty name="height" value="0.1" units="cm"/>
    </inkml:brush>
  </inkml:definitions>
  <inkml:trace contextRef="#ctx0" brushRef="#br0">1 50 24575,'0'-10'0,"5"-5"0,13 2 0,4 2-8191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0.139"/>
    </inkml:context>
    <inkml:brush xml:id="br0">
      <inkml:brushProperty name="width" value="0.1" units="cm"/>
      <inkml:brushProperty name="height" value="0.1" units="cm"/>
    </inkml:brush>
  </inkml:definitions>
  <inkml:trace contextRef="#ctx0" brushRef="#br0">507 0 24575,'-1'0'0,"-1"1"0,0-1 0,1 0 0,-1 0 0,1 1 0,-1-1 0,1 1 0,-1 0 0,1-1 0,-1 1 0,1 0 0,-1 0 0,1 0 0,0 0 0,0 0 0,-1 0 0,1 0 0,-2 3 0,-16 27 0,9-11 0,-35 62 0,-6 9 0,-180 230 0,164-231 0,39-56-1365,2-7-5461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1.138"/>
    </inkml:context>
    <inkml:brush xml:id="br0">
      <inkml:brushProperty name="width" value="0.1" units="cm"/>
      <inkml:brushProperty name="height" value="0.1" units="cm"/>
    </inkml:brush>
  </inkml:definitions>
  <inkml:trace contextRef="#ctx0" brushRef="#br0">34 0 24575,'0'4'0,"0"12"0,-10 2 0,-2 8 0,0-1-8191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1.984"/>
    </inkml:context>
    <inkml:brush xml:id="br0">
      <inkml:brushProperty name="width" value="0.1" units="cm"/>
      <inkml:brushProperty name="height" value="0.1" units="cm"/>
    </inkml:brush>
  </inkml:definitions>
  <inkml:trace contextRef="#ctx0" brushRef="#br0">1 1 24575,'0'5'0,"5"10"0,1 17 0,0 13 0,-1 7 0,-2 4 0,-1 3 0,-1-1 0,0 0 0,-1-1 0,0 0 0,-1-2 0,1 1 0,9-11 0,3-7 0,0-11-8191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3.789"/>
    </inkml:context>
    <inkml:brush xml:id="br0">
      <inkml:brushProperty name="width" value="0.1" units="cm"/>
      <inkml:brushProperty name="height" value="0.1" units="cm"/>
    </inkml:brush>
  </inkml:definitions>
  <inkml:trace contextRef="#ctx0" brushRef="#br0">1 1 24575,'0'1'0,"1"1"0,0-1 0,0 1 0,0-1 0,0 1 0,0-1 0,0 1 0,0-1 0,0 0 0,0 0 0,3 2 0,5 6 0,185 254 0,-147-192 0,41 64 0,-85-130 0,0 1 0,1-1 0,-1 0 0,1 0 0,0 0 0,7 6 0,-10-10 0,0-1 0,0 1 0,-1-1 0,1 1 0,0-1 0,0 0 0,0 1 0,0-1 0,0 0 0,0 1 0,0-1 0,0 0 0,0 0 0,-1 0 0,1 0 0,0 0 0,0 0 0,0 0 0,1-1 0,0 1 0,0-1 0,-1 0 0,1 0 0,-1 0 0,1 0 0,-1 0 0,1 0 0,-1 0 0,0-1 0,0 1 0,1 0 0,-1-1 0,1-2 0,133-174 0,-39 55 0,27-48 0,-123 170 0,1 0 0,-1 1 0,1-1 0,-1 1 0,1-1 0,-1 1 0,1-1 0,-1 1 0,1-1 0,-1 1 0,1-1 0,-1 1 0,1 0 0,0-1 0,-1 1 0,1 0 0,0-1 0,0 1 0,0 0 0,-1 0 0,0 0 0,1 1 0,-1-1 0,0 0 0,1 0 0,-1 0 0,0 1 0,1-1 0,-1 0 0,0 0 0,0 1 0,1-1 0,-1 0 0,0 0 0,0 1 0,0-1 0,1 0 0,-1 1 0,0-1 0,0 0 0,0 1 0,0-1 0,0 1 0,3 29 0,-3-28 0,-3 289 0,-1-64 0,4-133-1365,0-52-5461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7.131"/>
    </inkml:context>
    <inkml:brush xml:id="br0">
      <inkml:brushProperty name="width" value="0.1" units="cm"/>
      <inkml:brushProperty name="height" value="0.1" units="cm"/>
    </inkml:brush>
  </inkml:definitions>
  <inkml:trace contextRef="#ctx0" brushRef="#br0">0 0 24575,'0'10'0,"0"11"0,0 17 0,0 16 0,0 7 0,0 4 0,0-1 0,0-1 0,0-3 0,0-2 0,0-2 0,0 0 0,0-2 0,0 1 0,0-6 0,0-10-8191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8.681"/>
    </inkml:context>
    <inkml:brush xml:id="br0">
      <inkml:brushProperty name="width" value="0.1" units="cm"/>
      <inkml:brushProperty name="height" value="0.1" units="cm"/>
    </inkml:brush>
  </inkml:definitions>
  <inkml:trace contextRef="#ctx0" brushRef="#br0">0 1 24575,'23'0'0,"35"4"0,-49-2 0,0 0 0,0 0 0,-1 1 0,1 0 0,-1 0 0,0 1 0,9 5 0,13 12 0,-2 1 0,0 2 0,31 33 0,-21-19 0,6 6 0,-3 3 0,38 53 0,-57-69 0,2-2 0,1 0 0,1-2 0,34 29 0,-57-53 0,1-1 0,-1 1 0,1-1 0,-1 0 0,1 0 0,0 0 0,0 0 0,0-1 0,0 0 0,0 0 0,0 0 0,0 0 0,0 0 0,6-1 0,-6 0 0,0-1 0,1 0 0,-1 0 0,0-1 0,1 1 0,-1-1 0,0 0 0,0 0 0,-1 0 0,1-1 0,0 1 0,-1-1 0,6-5 0,74-73 0,26-22 0,31 6 0,-87 63 0,56-47 0,-4-14 0,-102 93 0,-1 0 0,1 0 0,0 0 0,0 0 0,0 0 0,0 1 0,5-2 0,-7 2 0,0 1 0,0 0 0,0 0 0,0 0 0,0 0 0,0 0 0,0 0 0,0 0 0,0 0 0,0 0 0,0 0 0,0 0 0,0 1 0,0-1 0,0 0 0,0 1 0,0-1 0,-1 0 0,2 2 0,0 0 0,1 1 0,-1 0 0,-1 0 0,1-1 0,0 1 0,-1 1 0,1-1 0,-1 0 0,0 0 0,0 0 0,0 1 0,-1-1 0,1 1 0,0 4 0,4 38 0,-2 1 0,-4 64 0,-18 97 0,5-55 0,5 78-1365,9-197-5461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0.737"/>
    </inkml:context>
    <inkml:brush xml:id="br0">
      <inkml:brushProperty name="width" value="0.1" units="cm"/>
      <inkml:brushProperty name="height" value="0.1" units="cm"/>
    </inkml:brush>
  </inkml:definitions>
  <inkml:trace contextRef="#ctx0" brushRef="#br0">562 0 24575,'-9'12'0,"0"-2"0,-1 1 0,-12 10 0,-16 16 0,5 5 0,2 1 0,2 2 0,-29 59 0,51-92 0,2 0 0,0 1 0,0-1 0,1 1 0,1 0 0,0 0 0,-1 15 0,3-18 0,1-1 0,0 0 0,1 0 0,-1 0 0,2 0 0,-1 0 0,1 0 0,1 0 0,0 0 0,0-1 0,5 11 0,2 0 0,-4-6 0,1-1 0,0 1 0,1-1 0,0-1 0,0 1 0,2-1 0,13 12 0,157 125 0,-179-147 0,1 0 0,0 1 0,-1-1 0,1 0 0,-1 1 0,1-1 0,-1 1 0,0 0 0,0-1 0,1 1 0,-1 0 0,0 0 0,-1 0 0,1-1 0,0 1 0,-1 0 0,2 3 0,-3-3 0,1-1 0,-1 0 0,0 1 0,1-1 0,-1 0 0,0 0 0,0 1 0,0-1 0,0 0 0,0 0 0,0 0 0,0 0 0,0 0 0,0 0 0,0-1 0,-1 1 0,1 0 0,0-1 0,-1 1 0,1-1 0,0 1 0,-1-1 0,1 1 0,-1-1 0,-2 0 0,-17 6 0,-1-2 0,-1-1 0,-32 1 0,-73-5 0,61 0 0,12-1 0,15 1 0,-56 4 0,62 5-1365,9 4-5461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2.459"/>
    </inkml:context>
    <inkml:brush xml:id="br0">
      <inkml:brushProperty name="width" value="0.1" units="cm"/>
      <inkml:brushProperty name="height" value="0.1" units="cm"/>
    </inkml:brush>
  </inkml:definitions>
  <inkml:trace contextRef="#ctx0" brushRef="#br0">1 1 24575,'9'0'0,"12"0"0,13 0 0,9 0 0,-3 4 0,2 2 0,2 0 0,4-2 0,-3 0 0,2-2 0,-9-1-8191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3.436"/>
    </inkml:context>
    <inkml:brush xml:id="br0">
      <inkml:brushProperty name="width" value="0.1" units="cm"/>
      <inkml:brushProperty name="height" value="0.1" units="cm"/>
    </inkml:brush>
  </inkml:definitions>
  <inkml:trace contextRef="#ctx0" brushRef="#br0">1 0 24575,'4'0'0,"12"0"0,11 0 0,11 0 0,9 0 0,-5 10 0,-4 2 0,1 1 0,7 5 0,1 2 0,1-4 0,2-5 0,-7 6 0,-11-1-8191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4.420"/>
    </inkml:context>
    <inkml:brush xml:id="br0">
      <inkml:brushProperty name="width" value="0.1" units="cm"/>
      <inkml:brushProperty name="height" value="0.1" units="cm"/>
    </inkml:brush>
  </inkml:definitions>
  <inkml:trace contextRef="#ctx0" brushRef="#br0">206 0 24575,'1'125'0,"-7"201"0,-1-281 0,-1 0 0,-2-1 0,-31 81 0,-3 16 0,39-122 44,-18 58 240,20-70-496,0 1 1,0-1-1,-1 0 0,-1 0 1,1 0-1,-1 0 1,-8 9-1,-9 3-6614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32.612"/>
    </inkml:context>
    <inkml:brush xml:id="br0">
      <inkml:brushProperty name="width" value="0.1" units="cm"/>
      <inkml:brushProperty name="height" value="0.1" units="cm"/>
    </inkml:brush>
  </inkml:definitions>
  <inkml:trace contextRef="#ctx0" brushRef="#br0">0 0 24575,'5'0'0,"13"0"0,14 0 0,12 0 0,10 0 0,0 0 0,-8 5 0,-1 2 0,2 0 0,-6 9 0,0 2 0,-7 3 0,-9-1-8191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5.703"/>
    </inkml:context>
    <inkml:brush xml:id="br0">
      <inkml:brushProperty name="width" value="0.1" units="cm"/>
      <inkml:brushProperty name="height" value="0.1" units="cm"/>
    </inkml:brush>
  </inkml:definitions>
  <inkml:trace contextRef="#ctx0" brushRef="#br0">0 2 24575,'46'0'0,"6"-1"0,0 2 0,0 2 0,83 16 0,-16 11 0,230 46 0,-175-57 299,-83-11-1131,93 21 0,-133-16-5994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6.740"/>
    </inkml:context>
    <inkml:brush xml:id="br0">
      <inkml:brushProperty name="width" value="0.1" units="cm"/>
      <inkml:brushProperty name="height" value="0.1" units="cm"/>
    </inkml:brush>
  </inkml:definitions>
  <inkml:trace contextRef="#ctx0" brushRef="#br0">1 1 24575,'0'0'0,"1"0"0,-1 0 0,1 1 0,0-1 0,-1 0 0,1 0 0,-1 1 0,1-1 0,-1 0 0,1 1 0,-1-1 0,1 1 0,-1-1 0,1 0 0,-1 1 0,1-1 0,-1 1 0,0 0 0,1-1 0,-1 1 0,0-1 0,0 1 0,1-1 0,-1 1 0,0 0 0,0 0 0,5 20 0,-4-16 0,8 38 0,29 78 0,-8-29 0,19 53 0,4 14 0,17 113 0,-62-241 0,1 0 0,19 40 0,-21-54 0,2-1 0,0 0 0,1-1 0,0 0 0,19 20 0,-25-31 0,0 0 0,0 0 0,0-1 0,1 1 0,-1-1 0,1 0 0,0-1 0,0 1 0,0-1 0,0 0 0,9 2 0,-12-3 0,1-1 0,0 1 0,0-1 0,0 0 0,0 0 0,-1 0 0,1-1 0,0 1 0,0-1 0,0 1 0,-1-1 0,1 0 0,0 0 0,-1 0 0,1 0 0,-1-1 0,1 1 0,-1-1 0,0 1 0,0-1 0,0 0 0,1 0 0,-2 0 0,4-4 0,4-7 0,-2-1 0,0 1 0,0-1 0,-1-1 0,-1 1 0,-1-1 0,4-20 0,1 2 0,8-41 0,-2 0 0,-4-2 0,-4 1 0,-3-127 0,-6-1 0,2 193-170,0 0-1,1 0 0,0 1 1,0-1-1,1 0 0,1 1 1,3-10-1,12-20-6655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7.921"/>
    </inkml:context>
    <inkml:brush xml:id="br0">
      <inkml:brushProperty name="width" value="0.1" units="cm"/>
      <inkml:brushProperty name="height" value="0.1" units="cm"/>
    </inkml:brush>
  </inkml:definitions>
  <inkml:trace contextRef="#ctx0" brushRef="#br0">100 1 24575,'1'95'0,"0"0"0,-3 1 0,-19 127 0,6-140 0,-5 124 0,20-200 0,0 3 0,0 0 0,0 0 0,-2 0 0,1 1 0,-1-1 0,-4 9 0,-1-10 171,0-14 0,-1-17-1878,-2-17-5119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9.726"/>
    </inkml:context>
    <inkml:brush xml:id="br0">
      <inkml:brushProperty name="width" value="0.1" units="cm"/>
      <inkml:brushProperty name="height" value="0.1" units="cm"/>
    </inkml:brush>
  </inkml:definitions>
  <inkml:trace contextRef="#ctx0" brushRef="#br0">239 0 24575,'22'1'0,"1"1"0,-1 1 0,0 0 0,0 2 0,0 1 0,0 0 0,24 12 0,3 5 0,82 53 0,-121-69 0,0 0 0,0 1 0,-1 0 0,-1 0 0,1 1 0,-1 1 0,-1-1 0,1 1 0,-2 0 0,0 1 0,6 12 0,-9-17 0,0 0 0,-1 1 0,0 0 0,0-1 0,0 1 0,-1 0 0,0 0 0,-1 0 0,1 0 0,-1 0 0,0 0 0,-1 0 0,0 0 0,0 0 0,0 0 0,-1 0 0,0-1 0,-1 1 0,1-1 0,-8 13 0,-2-2 0,0-1 0,-1 0 0,-1-1 0,-1-1 0,0 0 0,-1-1 0,-22 15 0,-130 68 0,112-67 0,44-23 0,7-4 0,1 0 0,0 0 0,0 0 0,0 0 0,0 1 0,1-1 0,-1 1 0,0 0 0,1 0 0,0 1 0,0-1 0,-4 6 0,6-7 0,1-1 0,0 0 0,0 1 0,0-1 0,0 0 0,0 1 0,0-1 0,0 0 0,0 1 0,0-1 0,1 0 0,-1 1 0,1-1 0,-1 0 0,1 0 0,-1 1 0,1-1 0,0 0 0,-1 0 0,1 0 0,0 0 0,0 0 0,0 0 0,0 0 0,0 0 0,0 0 0,0-1 0,0 1 0,0 0 0,1 0 0,-1-1 0,2 1 0,6 4 0,-1-2 0,0 1 0,14 2 0,6 0 0,0-1 0,0-2 0,33 0 0,-37-3 0,-1 1 0,0 2 0,1 0 0,-1 1 0,34 11 0,-52-12 0,1-1 0,-1 1 0,0 0 0,0 1 0,0 0 0,0-1 0,-1 1 0,0 1 0,1-1 0,-2 1 0,1-1 0,0 1 0,-1 0 0,4 7 0,2 9 0,0-1 0,9 33 0,-16-47 0,6 18 0,5 36 0,-11-51 0,-1 0 0,0 0 0,-1 0 0,0 0 0,-1 0 0,1 0 0,-4 12 0,3-17 0,-1-1 0,1 0 0,-1 0 0,0 0 0,0 0 0,0 0 0,0 0 0,0-1 0,0 1 0,-1-1 0,1 0 0,-1 1 0,0-1 0,0 0 0,0 0 0,0-1 0,0 1 0,0-1 0,0 0 0,-1 1 0,1-1 0,0-1 0,-1 1 0,1 0 0,-5-1 0,-3 2 0,0-2 0,0 1 0,0-1 0,0-1 0,0 0 0,-20-5 0,7-1 0,1-1 0,0-2 0,1 0 0,-32-19 0,-78-62 0,87 58 0,-87-48 0,91 61 0,-73-40 0,112 58 0,-25-13 0,28 17 0,13 12 0,1 0 0,-1 1 0,0 0 0,11 19 0,-24-33 0,175 267-221,-138-205-923,42 68-5682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49:05.064"/>
    </inkml:context>
    <inkml:brush xml:id="br0">
      <inkml:brushProperty name="width" value="0.1" units="cm"/>
      <inkml:brushProperty name="height" value="0.1" units="cm"/>
      <inkml:brushProperty name="color" value="#F6630D"/>
    </inkml:brush>
  </inkml:definitions>
  <inkml:trace contextRef="#ctx0" brushRef="#br0">0 626 24575,'19'1'0,"-1"1"0,0 1 0,0 0 0,0 2 0,0 0 0,30 14 0,51 14 0,8-10-192,158 13 1,116-13-522,753-15 502,-670-11 203,-370 2 337,111-17-1,-148 10-163,-2-4-1,1-1 1,68-28-1,-78 25-164,0 3 0,1 1 0,1 3 0,-1 1 0,70-1 0,-41 1 0,0-3 0,139-39 0,-124 27 0,-36 12 0,94-6 0,15-3 0,103-49 0,-189 46 0,148-54 0,-3-12 0,-82 35 0,39-1 0,-77 26 0,103-17 0,-117 29 0,-11-5 0,-76 21 0,-1 1 0,0 0 0,0-1 0,0 1 0,1 0 0,-1 0 0,0 0 0,1 0 0,-1 0 0,0 0 0,0 0 0,1 0 0,-1 1 0,0-1 0,0 0 0,1 1 0,-1-1 0,0 1 0,0-1 0,0 1 0,0 0 0,0 0 0,0-1 0,0 1 0,0 0 0,0 0 0,0 0 0,0 0 0,0 0 0,-1 0 0,1 0 0,0 0 0,0 2 0,1 3 0,0 0 0,-1 1 0,0-1 0,0 0 0,0 12 0,0 1 0,4 7-313,8 28 0,-10-45-426,8 32-6087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18.543"/>
    </inkml:context>
    <inkml:brush xml:id="br0">
      <inkml:brushProperty name="width" value="0.1" units="cm"/>
      <inkml:brushProperty name="height" value="0.1" units="cm"/>
    </inkml:brush>
  </inkml:definitions>
  <inkml:trace contextRef="#ctx0" brushRef="#br0">1 68 24575,'2'-6'0,"4"12"0,4 13 0,13 38 0,-14-32 0,2-1 0,0 0 0,1 0 0,26 37 0,-33-55 0,1 0 0,-1 0 0,1 0 0,1-1 0,-1 0 0,9 5 0,-11-7 0,-1-2 0,1 1 0,-1 0 0,1-1 0,0 0 0,-1 1 0,1-2 0,0 1 0,0 0 0,0-1 0,0 1 0,0-1 0,-1 0 0,1-1 0,5 0 0,-2-1 0,1-1 0,-1 1 0,0-1 0,0-1 0,0 0 0,12-8 0,37-34 0,-46 38 0,307-235-1365,-269 211-5461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22.077"/>
    </inkml:context>
    <inkml:brush xml:id="br0">
      <inkml:brushProperty name="width" value="0.1" units="cm"/>
      <inkml:brushProperty name="height" value="0.1" units="cm"/>
    </inkml:brush>
  </inkml:definitions>
  <inkml:trace contextRef="#ctx0" brushRef="#br0">1 189 24575,'2'1'0,"0"-1"0,0 1 0,0 0 0,0 0 0,0 0 0,0 0 0,-1 0 0,1 1 0,0-1 0,-1 0 0,1 1 0,-1-1 0,3 4 0,0-2 0,11 14 0,-1 0 0,-1 1 0,12 20 0,13 19 0,-36-55 0,-1 0 0,1 0 0,0 1 0,0-1 0,0 0 0,0 0 0,0-1 0,0 1 0,0 0 0,1-1 0,-1 0 0,0 1 0,1-1 0,-1 0 0,1 0 0,0 0 0,-1 0 0,1-1 0,0 1 0,0-1 0,-1 0 0,1 0 0,3 0 0,-2-1 0,1 0 0,-1 0 0,0-1 0,0 1 0,-1-1 0,1 0 0,0 0 0,-1-1 0,1 1 0,-1-1 0,0 1 0,1-1 0,-1 0 0,4-6 0,82-110 0,-13 17 0,-61 86-27,1 0 1,0 1-1,30-21 0,-19 15-1231,4-4-5568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25.160"/>
    </inkml:context>
    <inkml:brush xml:id="br0">
      <inkml:brushProperty name="width" value="0.1" units="cm"/>
      <inkml:brushProperty name="height" value="0.1" units="cm"/>
    </inkml:brush>
  </inkml:definitions>
  <inkml:trace contextRef="#ctx0" brushRef="#br0">1 414 24575,'0'-17'0,"0"28"0,2 32 0,11 26 0,3-1 0,42 111 0,-56-172 0,1 0 0,1 0 0,-1 0 0,1 0 0,0 0 0,7 9 0,-9-14 0,0 0 0,0 0 0,0 0 0,0 0 0,0-1 0,0 1 0,1-1 0,-1 1 0,1-1 0,-1 0 0,1 0 0,-1 0 0,1 0 0,0 0 0,-1 0 0,1-1 0,0 1 0,0-1 0,0 0 0,-1 0 0,5 0 0,-2-1 0,1-1 0,-1 1 0,1-1 0,-1 0 0,0 0 0,0-1 0,0 1 0,0-1 0,-1 0 0,6-4 0,43-42 0,-45 40 0,152-163 0,-47 48 0,-72 81 0,-2-1 0,-2-2 0,50-81 0,-55 73-682,50-66-1,-57 88-6143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30.827"/>
    </inkml:context>
    <inkml:brush xml:id="br0">
      <inkml:brushProperty name="width" value="0.1" units="cm"/>
      <inkml:brushProperty name="height" value="0.1" units="cm"/>
    </inkml:brush>
  </inkml:definitions>
  <inkml:trace contextRef="#ctx0" brushRef="#br0">2 144 24575,'-1'74'0,"3"90"0,-2-159 0,1 0 0,0 1 0,0-1 0,0 1 0,1-1 0,-1 0 0,1 0 0,0 0 0,1 0 0,-1 0 0,1 0 0,0-1 0,5 7 0,-5-9 0,0 0 0,0 1 0,-1-1 0,2 0 0,-1 0 0,0-1 0,0 1 0,1-1 0,-1 1 0,0-1 0,1 0 0,-1 0 0,1-1 0,0 1 0,-1-1 0,1 0 0,-1 0 0,1 0 0,0 0 0,6-2 0,8-1 0,1-2 0,-1 0 0,0-1 0,-1-1 0,32-18 0,81-57 0,-93 56 0,5-2 0,-2-1 0,69-67 0,-66 54-682,64-47-1,-59 52-6143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34.278"/>
    </inkml:context>
    <inkml:brush xml:id="br0">
      <inkml:brushProperty name="width" value="0.1" units="cm"/>
      <inkml:brushProperty name="height" value="0.1" units="cm"/>
    </inkml:brush>
  </inkml:definitions>
  <inkml:trace contextRef="#ctx0" brushRef="#br0">1 0 24575,'0'7'0,"1"0"0,0 0 0,1 0 0,3 10 0,2 13 0,-3 2 0,-2-15 0,0-1 0,10 32 0,24 87 0,-6-19 0,-29-113 0,0 0 0,0 0 0,0 0 0,1 0 0,-1 0 0,1-1 0,0 1 0,-1 0 0,1-1 0,1 1 0,-1-1 0,0 0 0,0 1 0,1-1 0,-1-1 0,1 1 0,0 0 0,0 0 0,0-1 0,3 2 0,-2-2 0,1 0 0,0 0 0,0 0 0,0-1 0,0 1 0,0-1 0,0-1 0,0 1 0,0 0 0,0-1 0,-1 0 0,9-3 0,21-7 0,0-2 0,-1-1 0,0-1 0,42-29 0,47-23 341,3-2-2047,-91 44-5120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34.846"/>
    </inkml:context>
    <inkml:brush xml:id="br0">
      <inkml:brushProperty name="width" value="0.1" units="cm"/>
      <inkml:brushProperty name="height" value="0.1" units="cm"/>
    </inkml:brush>
  </inkml:definitions>
  <inkml:trace contextRef="#ctx0" brushRef="#br0">1 1 24575,'5'0'0,"13"0"0,14 0 0,13 0 0,9 0 0,6 0 0,4 0 0,2 0 0,0 0 0,0 0 0,0 0 0,-7 0 0,4 16 0,1 6 0,-10-2-8191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1.579"/>
    </inkml:context>
    <inkml:brush xml:id="br0">
      <inkml:brushProperty name="width" value="0.1" units="cm"/>
      <inkml:brushProperty name="height" value="0.1" units="cm"/>
    </inkml:brush>
  </inkml:definitions>
  <inkml:trace contextRef="#ctx0" brushRef="#br0">1 0 24575,'0'945'0,"0"-944"1,0 17 339,4-29-2046,2-17-5120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2.740"/>
    </inkml:context>
    <inkml:brush xml:id="br0">
      <inkml:brushProperty name="width" value="0.1" units="cm"/>
      <inkml:brushProperty name="height" value="0.1" units="cm"/>
    </inkml:brush>
  </inkml:definitions>
  <inkml:trace contextRef="#ctx0" brushRef="#br0">239 1 24575,'0'24'0,"-2"1"0,0 0 0,-2-1 0,-1 0 0,-1 0 0,0 0 0,-2-1 0,-1 0 0,-1 0 0,-1-1 0,-1 0 0,-28 38 0,14-27 0,-35 61 0,56-84 0,-1 1 0,1-1 0,1 1 0,0 0 0,1 0 0,0 0 0,1 1 0,0-1 0,0 0 0,1 1 0,1 13 0,1-17 0,1-1 0,-1 0 0,1 0 0,1 0 0,-1-1 0,1 1 0,1 0 0,-1-1 0,1 0 0,0 0 0,8 9 0,6 6 0,35 30 0,-43-43 0,38 36 0,3-2 0,1-2 0,108 62 0,-47-39-1365,-87-52-5461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4.225"/>
    </inkml:context>
    <inkml:brush xml:id="br0">
      <inkml:brushProperty name="width" value="0.1" units="cm"/>
      <inkml:brushProperty name="height" value="0.1" units="cm"/>
    </inkml:brush>
  </inkml:definitions>
  <inkml:trace contextRef="#ctx0" brushRef="#br0">226 0 24575,'-7'1'0,"0"0"0,0 0 0,0 0 0,0 1 0,0 0 0,0 0 0,0 1 0,1 0 0,-1 0 0,-9 6 0,5-1 0,1-1 0,0 1 0,0 1 0,-16 18 0,18-16 0,0 0 0,1 0 0,0 1 0,1-1 0,0 1 0,1 1 0,1-1 0,-6 23 0,6-12 0,0 1 0,1 0 0,1 45 0,2-63 0,0-1 0,1 0 0,-1 1 0,1-1 0,1 1 0,-1-1 0,1 0 0,-1 0 0,1 0 0,1 0 0,-1 0 0,5 6 0,-5-8 0,1-1 0,-1 1 0,1-1 0,-1 0 0,1 0 0,0 0 0,0 0 0,0-1 0,0 1 0,0-1 0,0 0 0,0 0 0,0 0 0,1 0 0,-1 0 0,0-1 0,1 1 0,-1-1 0,0 0 0,1 0 0,2 0 0,11-3 0,0 1 0,-1-2 0,0 0 0,0-1 0,0-1 0,-1 0 0,0-1 0,0-1 0,0 0 0,13-11 0,13-10 0,-2-2 0,38-39 0,-22 10 0,-40 42 0,1 1 0,0 1 0,27-21 0,-42 36 0,0 0 0,0 0 0,0 0 0,0 1 0,0-1 0,0 0 0,0 1 0,0-1 0,0 1 0,0-1 0,1 1 0,-1 0 0,0-1 0,0 1 0,0 0 0,1 0 0,-1 0 0,0 0 0,0 0 0,1 0 0,-1 0 0,0 0 0,0 1 0,0-1 0,0 0 0,1 1 0,-1-1 0,0 1 0,0-1 0,0 1 0,0 0 0,0-1 0,0 1 0,0 0 0,0 0 0,0-1 0,0 1 0,-1 0 0,1 0 0,0 0 0,0 0 0,-1 0 0,1 0 0,-1 0 0,1 3 0,3 4 0,-2 0 0,1 0 0,-1 0 0,-1 1 0,2 9 0,2 67-83,-7 136 0,-1-146-1116,1-15-5627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4.794"/>
    </inkml:context>
    <inkml:brush xml:id="br0">
      <inkml:brushProperty name="width" value="0.1" units="cm"/>
      <inkml:brushProperty name="height" value="0.1" units="cm"/>
    </inkml:brush>
  </inkml:definitions>
  <inkml:trace contextRef="#ctx0" brushRef="#br0">0 0 24575,'0'19'0,"0"42"0,0 49 0,0 34 0,0 33 0,0 15-875,0 3 875,0-9 0,0-8 0,0-29 0,0-32 215,0-25-215,0-20 0,0-26 0,0-31 0,0-32 0,0-12-7531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5.557"/>
    </inkml:context>
    <inkml:brush xml:id="br0">
      <inkml:brushProperty name="width" value="0.1" units="cm"/>
      <inkml:brushProperty name="height" value="0.1" units="cm"/>
    </inkml:brush>
  </inkml:definitions>
  <inkml:trace contextRef="#ctx0" brushRef="#br0">108 0 24575,'9'0'0,"12"0"0,3 5 0,-3 10 0,0 3 0,-4 8 0,5-1 0,-2 5 0,-8 7 0,-16 5 0,-17-3 0,-14 1 0,-9-7 0,1 0 0,0-5 0,-3 2 0,7-4-8191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7.102"/>
    </inkml:context>
    <inkml:brush xml:id="br0">
      <inkml:brushProperty name="width" value="0.1" units="cm"/>
      <inkml:brushProperty name="height" value="0.1" units="cm"/>
    </inkml:brush>
  </inkml:definitions>
  <inkml:trace contextRef="#ctx0" brushRef="#br0">278 1 24575,'-16'19'0,"1"1"0,0 0 0,1 2 0,1 0 0,2 0 0,-14 33 0,-18 36 0,-62 78 0,104-168 0,-16 28 0,17-28 0,-1-1 0,1 1 0,0-1 0,0 1 0,0-1 0,-1 0 0,1 1 0,0-1 0,0 1 0,0-1 0,0 1 0,0-1 0,0 1 0,0-1 0,0 1 0,0-1 0,0 1 0,0-1 0,0 1 0,0-1 0,0 1 0,1-1 0,-1 0 0,0 1 0,0-1 0,0 1 0,1-1 0,-1 1 0,0-1 0,1 0 0,-1 1 0,0-1 0,1 0 0,-1 1 0,0-1 0,1 0 0,-1 0 0,1 1 0,-1-1 0,0 0 0,1 0 0,-1 1 0,1-1 0,-1 0 0,1 0 0,-1 0 0,1 0 0,-1 0 0,1 0 0,-1 0 0,1 0 0,-1 0 0,1 0 0,-1 0 0,1 0 0,-1 0 0,0 0 0,1-1 0,-1 1 0,1 0 0,-1 0 0,1-1 0,14-3 0,-1-1 0,-1-1 0,1 0 0,-1 0 0,0-2 0,18-12 0,-13 8 0,111-75 0,-114 76 0,-1-2 0,0 0 0,-1 0 0,-1-1 0,0-1 0,11-16 0,-23 30 0,1 0 0,0 0 0,-1 0 0,1 0 0,0 0 0,-1 0 0,1 0 0,0 1 0,0-1 0,0 0 0,0 0 0,0 1 0,0-1 0,2-1 0,-3 2 0,1 0 0,-1 0 0,0 0 0,1 0 0,-1 0 0,0 1 0,1-1 0,-1 0 0,1 0 0,-1 0 0,0 0 0,1 0 0,-1 1 0,0-1 0,1 0 0,-1 0 0,0 1 0,0-1 0,1 0 0,-1 0 0,0 1 0,0-1 0,1 0 0,-1 1 0,0-1 0,0 0 0,0 1 0,1-1 0,-1 1 0,2 5 0,0 0 0,0 1 0,-1-1 0,1 9 0,0-2 0,45 200 0,-33-169-1365,2-12-5461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8.034"/>
    </inkml:context>
    <inkml:brush xml:id="br0">
      <inkml:brushProperty name="width" value="0.1" units="cm"/>
      <inkml:brushProperty name="height" value="0.1" units="cm"/>
    </inkml:brush>
  </inkml:definitions>
  <inkml:trace contextRef="#ctx0" brushRef="#br0">49 1 24575,'-1'0'0,"0"0"0,0 0 0,1 1 0,-1-1 0,0 0 0,0 1 0,1-1 0,-1 0 0,0 1 0,1-1 0,-1 1 0,0-1 0,1 1 0,-1 0 0,0-1 0,1 1 0,-1-1 0,1 1 0,-1 0 0,1 0 0,0-1 0,-1 1 0,1 0 0,0 0 0,-1-1 0,1 1 0,0 1 0,-5 26 0,4-22 0,0 6 0,0 1 0,1 0 0,1 0 0,0-1 0,0 1 0,1-1 0,1 1 0,0-1 0,1 1 0,0-1 0,1-1 0,0 1 0,9 14 0,-5-12 0,0-1 0,1-1 0,0 1 0,1-2 0,0 1 0,1-2 0,0 1 0,1-2 0,0 1 0,20 9 0,172 83 0,-197-99 0,-1 1 0,0 0 0,0 0 0,0 1 0,-1 0 0,1 0 0,-1 1 0,0-1 0,-1 1 0,6 8 0,-9-11 0,0 1 0,0-1 0,0 1 0,0-1 0,-1 1 0,0-1 0,1 1 0,-1 0 0,-1 0 0,1 0 0,-1 0 0,1-1 0,-1 1 0,0 0 0,0 0 0,-1 0 0,1 0 0,-1 0 0,0 0 0,0-1 0,0 1 0,-1 0 0,-1 4 0,-5 6 0,-1 1 0,0-1 0,-1 0 0,-1-1 0,0 0 0,-1-1 0,0 0 0,-1-1 0,0-1 0,-17 11 0,-20 10 0,-86 38 0,64-34 0,16-6-1365,8-1-5461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8.977"/>
    </inkml:context>
    <inkml:brush xml:id="br0">
      <inkml:brushProperty name="width" value="0.1" units="cm"/>
      <inkml:brushProperty name="height" value="0.1" units="cm"/>
    </inkml:brush>
  </inkml:definitions>
  <inkml:trace contextRef="#ctx0" brushRef="#br0">1 1 24575,'0'5'0,"0"10"0,0 13 0,0 10 0,0 8 0,0 1 0,0-3 0,0-4 0,0-5 0,0-3 0,0 3 0,14-6 0,4-7-8191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9.708"/>
    </inkml:context>
    <inkml:brush xml:id="br0">
      <inkml:brushProperty name="width" value="0.1" units="cm"/>
      <inkml:brushProperty name="height" value="0.1" units="cm"/>
    </inkml:brush>
  </inkml:definitions>
  <inkml:trace contextRef="#ctx0" brushRef="#br0">1 1 24575,'1'0'0,"1"0"0,-1 0 0,0 0 0,1 1 0,-1-1 0,1 0 0,-1 1 0,0-1 0,1 1 0,-1 0 0,0-1 0,0 1 0,0 0 0,1 0 0,-1 0 0,0 0 0,0 0 0,0 0 0,0 0 0,0 0 0,-1 0 0,1 0 0,0 1 0,0-1 0,-1 0 0,2 3 0,0 3 0,0 1 0,0-1 0,2 15 0,-3-13 0,8 64 0,-1 75 0,-10 79 0,-1-71 0,3 149-1365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6:00.894"/>
    </inkml:context>
    <inkml:brush xml:id="br0">
      <inkml:brushProperty name="width" value="0.1" units="cm"/>
      <inkml:brushProperty name="height" value="0.1" units="cm"/>
    </inkml:brush>
  </inkml:definitions>
  <inkml:trace contextRef="#ctx0" brushRef="#br0">1 0 24575,'4'0'0,"12"0"0,11 0 0,12 0 0,7 0 0,6 0 0,3 0 0,2 0 0,-10 5 0,-11 1-8191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2:47.357"/>
    </inkml:context>
    <inkml:brush xml:id="br0">
      <inkml:brushProperty name="width" value="0.1" units="cm"/>
      <inkml:brushProperty name="height" value="0.1" units="cm"/>
    </inkml:brush>
  </inkml:definitions>
  <inkml:trace contextRef="#ctx0" brushRef="#br0">1 0 24575,'1'28'0,"9"45"0,-1-14 0,5 534 13,-16-392-1391,2-149-5448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6:02.269"/>
    </inkml:context>
    <inkml:brush xml:id="br0">
      <inkml:brushProperty name="width" value="0.1" units="cm"/>
      <inkml:brushProperty name="height" value="0.1" units="cm"/>
    </inkml:brush>
  </inkml:definitions>
  <inkml:trace contextRef="#ctx0" brushRef="#br0">290 0 24575,'-8'1'0,"-1"0"0,1 0 0,-1 1 0,1 0 0,-1 1 0,1 0 0,0 0 0,0 1 0,0 0 0,1 0 0,-1 0 0,1 1 0,0 1 0,0-1 0,-8 10 0,-4 4 0,1 2 0,2-1 0,-25 41 0,32-49 0,2 1 0,-1 0 0,2 0 0,0 1 0,0 0 0,2 0 0,-1 0 0,2 1 0,-3 19 0,6-33 0,-1 0 0,1 0 0,0 1 0,0-1 0,0 0 0,0 0 0,0 1 0,0-1 0,0 0 0,1 1 0,-1-1 0,0 0 0,1 0 0,-1 0 0,1 1 0,-1-1 0,1 0 0,0 0 0,-1 0 0,1 0 0,0 0 0,0 0 0,0 0 0,0 0 0,0 0 0,0-1 0,0 1 0,0 0 0,0 0 0,0-1 0,0 1 0,0-1 0,0 1 0,2 0 0,1-1 0,-1 0 0,1-1 0,-1 1 0,0-1 0,1 1 0,-1-1 0,0 0 0,0 0 0,1 0 0,-1-1 0,0 1 0,5-4 0,32-23 0,-1-1 0,-2-2 0,55-57 0,-68 63 0,9-11 0,-21 23 0,0 0 0,20-16 0,-31 28 0,0 1 0,-1-1 0,1 0 0,0 1 0,0-1 0,-1 1 0,1-1 0,0 1 0,0 0 0,0-1 0,-1 1 0,1 0 0,0-1 0,0 1 0,0 0 0,0 0 0,0 0 0,0 0 0,0 0 0,0 0 0,-1 0 0,1 0 0,0 0 0,0 0 0,0 1 0,0-1 0,0 0 0,0 0 0,-1 1 0,1-1 0,0 1 0,0-1 0,0 1 0,-1-1 0,1 1 0,0-1 0,-1 1 0,1 0 0,0-1 0,-1 1 0,1 0 0,-1 0 0,1-1 0,-1 1 0,0 0 0,1 0 0,-1 0 0,0 0 0,1 1 0,1 6 0,0-1 0,0 1 0,-1-1 0,0 12 0,0-17 0,1 30-273,-2 0 0,0 0 0,-2 0 0,-9 43 0,3-43-6553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6:03.784"/>
    </inkml:context>
    <inkml:brush xml:id="br0">
      <inkml:brushProperty name="width" value="0.1" units="cm"/>
      <inkml:brushProperty name="height" value="0.1" units="cm"/>
    </inkml:brush>
  </inkml:definitions>
  <inkml:trace contextRef="#ctx0" brushRef="#br0">764 0 24575,'-13'0'0,"-1"0"0,1 1 0,0 1 0,-1 0 0,1 0 0,0 1 0,0 1 0,1 0 0,-1 1 0,1 1 0,0-1 0,0 2 0,1 0 0,-15 11 0,19-12 0,0 1 0,1-1 0,0 1 0,1 0 0,0 1 0,0-1 0,0 1 0,1 0 0,-6 13 0,6-7 0,0-1 0,1 0 0,0 1 0,1 0 0,-1 22 0,4-1 0,2 0 0,1-1 0,1 1 0,11 36 0,-8-43 0,1 0 0,1 0 0,1-1 0,24 40 0,-33-64 0,4 8 0,0 0 0,-1 0 0,7 18 0,-11-27 0,-1 0 0,1 1 0,0-1 0,-1 0 0,0 0 0,1 0 0,-1 0 0,0 1 0,0-1 0,0 0 0,0 0 0,-1 0 0,1 1 0,0-1 0,-1 0 0,0 0 0,1 0 0,-1 0 0,0 0 0,0 0 0,0 0 0,-1 0 0,1 0 0,0-1 0,-1 1 0,1 0 0,-3 2 0,-2-1 0,0 1 0,0-1 0,0-1 0,-1 1 0,1-1 0,-1 0 0,1 0 0,-10 1 0,-59 3 0,65-5 0,-222-4 0,215 1 0,0 0 0,0-1 0,0-1 0,1 0 0,-1-1 0,-15-8 0,25 10 0,0-1 0,0 0 0,0 0 0,1-1 0,-1 0 0,-8-9 0,12 11 0,0 0 0,1 0 0,-1-1 0,1 1 0,0-1 0,0 0 0,0 0 0,0 0 0,0 0 0,1 0 0,0 0 0,-1-8 0,1 11-62,1 0 0,0 0 0,0 1 0,0-1 0,0 0 0,1 0 0,-1 0 0,0 1 0,0-1 0,0 0 0,1 0 0,-1 1-1,0-1 1,1 0 0,-1 1 0,0-1 0,1 0 0,-1 1 0,1-1 0,-1 1 0,1-2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6:08.307"/>
    </inkml:context>
    <inkml:brush xml:id="br0">
      <inkml:brushProperty name="width" value="0.1" units="cm"/>
      <inkml:brushProperty name="height" value="0.1" units="cm"/>
    </inkml:brush>
  </inkml:definitions>
  <inkml:trace contextRef="#ctx0" brushRef="#br0">7299 141 24575,'-23'-1'0,"-41"-7"0,0 0 0,-539-3 0,159 9 0,199-25 0,30 3 0,55 4 0,34 3 0,-618-6-968,593 24 886,-3288 1 1132,2954-2-1050,468 0 0,1 1 0,0 0 0,0 2 0,-1 0 0,2 0 0,-1 2 0,0 0 0,1 0 0,-29 16 0,28-11 0,1 1 0,0 0 0,1 0 0,0 1 0,1 1 0,0 1 0,1 0 0,-16 24 0,-20 30 0,-41 65 0,78-114 0,1 1 0,1 1 0,1 0 0,1 0 0,1 1 0,1 0 0,0 0 0,-1 28 0,2 22 0,7 88 0,-1-97 0,-1-37 0,0-1 0,2 1 0,1-1 0,1 0 0,1 0 0,14 36 0,0-14 0,1-2 0,2 0 0,3-1 0,47 63 0,230 266 0,-257-320 0,85 77 0,64 33 0,-30-27 0,-124-99 0,2-2 0,1-2 0,92 51 0,-111-71 0,83 41 0,120 80 0,-207-120 0,404 272 0,-141-135 0,-109-63 0,143 67 0,-249-127 0,2-3 0,126 27 0,-34-25 0,102 23 0,-210-35 0,319 69 0,-45-41 0,96 15 0,764 116-477,-218-110-74,0-56-930,-585-23 1945,-40 0 1570,-242 14-2024,439-26-546,-416 8 510,-1-5-1,-2-5 0,128-49 0,267-147 27,-474 201 0,-1-2 0,76-62 0,-96 69 0,-2-2 0,0-1 0,-1-1 0,-2-1 0,0 0 0,15-28 0,49-106 398,-23 42-152,-35 69-246,-1-2 0,-3 0 0,-2-2 0,17-73 0,32-299 0,-46 251 0,-7 73 0,-5 0 0,-3-143 0,-11 200 0,-1-1 0,-3 1 0,-1 0 0,-2 1 0,-21-53 0,12 46 0,-3 1 0,-1 1 0,-2 2 0,-33-43 0,-3 5 0,-3 3 0,-119-112 0,152 163 0,-1 1 0,-58-35 0,69 49 0,-1 1 0,-1 1 0,0 1 0,0 2 0,-40-10 0,-88-5 0,92 16 0,-79-21 0,109 20 0,-38-12 0,-1 4 0,-71-8 0,-427 12 0,382 15 0,-1164-1 0,1320-2-682,-40 5-1,38 1-6143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6:21.534"/>
    </inkml:context>
    <inkml:brush xml:id="br0">
      <inkml:brushProperty name="width" value="0.1" units="cm"/>
      <inkml:brushProperty name="height" value="0.1" units="cm"/>
    </inkml:brush>
  </inkml:definitions>
  <inkml:trace contextRef="#ctx0" brushRef="#br0">1918 110 24575,'0'-2'0,"0"0"0,-1 0 0,1 1 0,-1-1 0,0 0 0,1 0 0,-1 1 0,0-1 0,0 0 0,0 1 0,0-1 0,0 1 0,-1-1 0,1 1 0,0 0 0,-1 0 0,1-1 0,-1 1 0,1 0 0,-1 0 0,0 0 0,1 1 0,-1-1 0,0 0 0,0 1 0,-2-2 0,-8-1 0,1 0 0,-22-3 0,32 6 0,-125-23 0,-30-3 0,-292 14 0,336 13 0,-203 28 0,190-14 0,102-12 0,1 0 0,-1 2 0,1 0 0,1 1 0,-1 1 0,1 1 0,0 1 0,-25 16 0,4-1 0,24-15 0,0 2 0,1 0 0,0 1 0,-20 19 0,20-13 0,1 0 0,1 1 0,0 1 0,1 0 0,2 1 0,0 1 0,1 0 0,-10 30 0,11-21 0,1 0 0,2 1 0,2-1 0,0 1 0,0 61 0,5-59 0,-1-3 0,5 44 0,-2-67 0,-1 1 0,1-1 0,0 0 0,0 1 0,1-1 0,0 0 0,1 0 0,0-1 0,8 14 0,1-6 0,0 0 0,1-1 0,1-1 0,22 17 0,69 39 0,-68-48 0,46 18 0,-46-23 0,68 41 0,55 37 0,14 8 0,-150-85 0,1-1 0,1-1 0,0-1 0,1-2 0,46 15 0,-16-10 0,1-2 0,0-3 0,88 7 0,-111-17 0,-1-2 0,50-7 0,-70 5 0,-1-1 0,1 0 0,-1-2 0,1 1 0,-1-2 0,0 0 0,-1 0 0,17-12 0,21-20 0,-1-2 0,60-64 0,-73 63 0,-3-3 0,-1 0 0,27-51 0,6-8 0,-54 85 0,-1 0 0,-1-1 0,0-1 0,-2 0 0,0 0 0,9-39 0,-12 30 0,-1 0 0,-1 0 0,-1 0 0,-4-44 0,1 60 38,-1 0 0,-1 0 0,0 0 0,0 1 0,-2-1 0,1 1 0,-1 0 0,-8-11 0,1 2-465,-2 0 0,0 2 1,-21-24-1,19 27-6399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7:32.905"/>
    </inkml:context>
    <inkml:brush xml:id="br0">
      <inkml:brushProperty name="width" value="0.1" units="cm"/>
      <inkml:brushProperty name="height" value="0.1" units="cm"/>
    </inkml:brush>
  </inkml:definitions>
  <inkml:trace contextRef="#ctx0" brushRef="#br0">2466 609 24575,'0'-6'0,"-1"1"0,1 0 0,-1 0 0,1 0 0,-2 0 0,1 0 0,0 0 0,-1 0 0,-3-6 0,-1 1 0,0 0 0,-1 1 0,-10-11 0,-23-22 0,-1 1 0,-2 3 0,-1 2 0,-2 1 0,-90-50 0,-43-34 0,144 91 0,27 20 0,-1 0 0,0 1 0,0 0 0,-1 1 0,1 0 0,-1 1 0,-1 0 0,1 0 0,-1 1 0,-14-4 0,-14 3 0,0 2 0,0 1 0,-56 6 0,15-1 0,-139-4 0,-115 4 0,307-2 0,0 1 0,0 1 0,1 1 0,0 2 0,-1 1 0,2 1 0,-1 1 0,1 1 0,1 1 0,0 1 0,-29 21 0,-141 116 0,62-44 0,107-86 0,1 2 0,1 0 0,1 1 0,-20 27 0,32-35 0,0-1 0,1 2 0,1-1 0,0 1 0,1 0 0,1 1 0,0 0 0,1 0 0,-4 22 0,4 11 0,2 0 0,2 0 0,2 0 0,3 0 0,1 0 0,15 56 0,43 117 0,-7-31 0,-49-158 0,3 0 0,0-1 0,2 0 0,2-1 0,1 0 0,34 52 0,-26-50 0,3 3 0,-1 1 0,-3 1 0,19 41 0,-24-37 0,-4-9 0,2 0 0,28 46 0,-19-41 0,122 169 0,-126-184 0,0-1 0,1-1 0,1-1 0,1 0 0,1-2 0,39 22 0,-23-18 0,1-1 0,46 15 0,-62-28 0,-1-1 0,1-2 0,0 0 0,0-1 0,36 0 0,217-7 0,-61 0 0,-157 4 0,82-4 0,-131 2 0,-1-2 0,0 1 0,0-1 0,1-1 0,-2 0 0,1 0 0,0-1 0,-1-1 0,0 1 0,0-1 0,14-14 0,-3 2 0,-1-2 0,0 0 0,20-31 0,-24 27 0,0-1 0,20-49 0,-7 13 0,4-9 0,-3 0 0,36-135 0,41-155 0,-50 140 0,-37 140 0,-5 25 0,-2-1 0,6-69 0,-17-94 139,-3 126-1643,2 47-5322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7:40.803"/>
    </inkml:context>
    <inkml:brush xml:id="br0">
      <inkml:brushProperty name="width" value="0.1" units="cm"/>
      <inkml:brushProperty name="height" value="0.1" units="cm"/>
    </inkml:brush>
  </inkml:definitions>
  <inkml:trace contextRef="#ctx0" brushRef="#br0">1 378 24575,'0'5'0,"0"0"0,1-1 0,0 1 0,0-1 0,0 0 0,1 1 0,-1-1 0,1 0 0,3 6 0,26 35 0,-14-21 0,-14-20 0,8 15 0,1-2 0,1 0 0,1 0 0,22 20 0,-34-35 0,0 0 0,0-1 0,0 0 0,0 1 0,1-1 0,-1 0 0,0 0 0,1 0 0,-1 0 0,1-1 0,-1 1 0,1-1 0,-1 1 0,1-1 0,-1 0 0,1 0 0,0 0 0,-1-1 0,1 1 0,-1 0 0,1-1 0,-1 0 0,1 1 0,-1-1 0,1 0 0,-1 0 0,0-1 0,3-1 0,5-3 0,-1-2 0,0 1 0,0-1 0,14-16 0,69-95 0,-22 27 0,-53 69 0,-1-1 0,25-50 0,-28 49 0,1 0 0,33-45 0,-31 51-341,1 0 0,1 1-1,20-15 1,-13 15-6485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7:49.527"/>
    </inkml:context>
    <inkml:brush xml:id="br0">
      <inkml:brushProperty name="width" value="0.1" units="cm"/>
      <inkml:brushProperty name="height" value="0.1" units="cm"/>
    </inkml:brush>
  </inkml:definitions>
  <inkml:trace contextRef="#ctx0" brushRef="#br0">0 0 24575,'3'0'0,"-1"1"0,0-1 0,0 1 0,0-1 0,0 1 0,0 0 0,0 0 0,0 0 0,0 0 0,0 0 0,-1 0 0,1 0 0,0 0 0,0 1 0,-1-1 0,3 4 0,21 31 0,-6 1 0,16 45 0,8 18 0,-5-19 0,35 62 0,-70-139 0,0 1 0,0 0 0,1-1 0,-1 0 0,1 0 0,0 0 0,0 0 0,1-1 0,-1 1 0,1-1 0,0 0 0,7 3 0,-7-4 0,-1-1 0,0 0 0,1 0 0,-1 0 0,0 0 0,1-1 0,-1 0 0,1 0 0,-1 0 0,1 0 0,-1-1 0,1 0 0,-1 0 0,0 0 0,1 0 0,3-2 0,12-7 0,-1 0 0,0-2 0,32-25 0,-22 16 0,34-29 156,88-90 0,0-1-1833,-116 113-5149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7:53.060"/>
    </inkml:context>
    <inkml:brush xml:id="br0">
      <inkml:brushProperty name="width" value="0.1" units="cm"/>
      <inkml:brushProperty name="height" value="0.1" units="cm"/>
    </inkml:brush>
  </inkml:definitions>
  <inkml:trace contextRef="#ctx0" brushRef="#br0">1 44 24575,'0'-2'0,"0"1"0,0-1 0,0 0 0,1 1 0,-1-1 0,1 0 0,-1 1 0,1-1 0,0 1 0,0-1 0,-1 1 0,1-1 0,0 1 0,0 0 0,1-1 0,-1 1 0,0 0 0,0 0 0,1 0 0,-1 0 0,0 0 0,1 0 0,-1 0 0,1 0 0,-1 0 0,1 1 0,0-1 0,-1 1 0,3-1 0,4-1 0,0 0 0,0 1 0,1 0 0,13 0 0,185 9 0,-30 0 0,325-7 0,-245-2 0,-212 4 0,0 1 0,66 16 0,34 4 0,86-18 0,-78-5 0,-111 3 0,0 2 0,53 14 0,-8-2 0,-9-4 0,122 25 0,-133-26 0,2-2 0,90 1 0,140-12 0,-122-3 0,701 3 0,-835-2 0,0-3 0,0-1 0,61-17 0,63-11 0,23 21 0,206 11 0,-215 5 0,1564-2 0,-920-2 0,-823 1 2,9 1-154,0-1 0,0 0 0,0-1 0,0-1 1,-1 1-1,1-2 0,0 1 0,10-5 0,0-5-6674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1"/>
    </inkml:context>
    <inkml:brush xml:id="br0">
      <inkml:brushProperty name="width" value="0.05" units="cm"/>
      <inkml:brushProperty name="height" value="0.05" units="cm"/>
      <inkml:brushProperty name="color" value="#66CC00"/>
    </inkml:brush>
  </inkml:definitions>
  <inkml:trace contextRef="#ctx0" brushRef="#br0">0 1 24575,'49'0'0,"20"-1"0,-1 3 0,81 13 0,-34 6 0,245 38 0,4-30 0,313-32-1365,-643 3-5461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2"/>
    </inkml:context>
    <inkml:brush xml:id="br0">
      <inkml:brushProperty name="width" value="0.05" units="cm"/>
      <inkml:brushProperty name="height" value="0.05" units="cm"/>
      <inkml:brushProperty name="color" value="#66CC00"/>
    </inkml:brush>
  </inkml:definitions>
  <inkml:trace contextRef="#ctx0" brushRef="#br0">241 1 24575,'-2'0'0,"1"0"0,-1 1 0,1-1 0,0 1 0,-1-1 0,1 1 0,-1 0 0,1 0 0,0-1 0,0 1 0,0 0 0,-1 0 0,1 0 0,0 0 0,0 0 0,0 1 0,1-1 0,-1 0 0,0 0 0,0 1 0,0-1 0,1 0 0,-1 1 0,1-1 0,-1 0 0,1 4 0,-10 42 0,10-42 0,-19 126 0,-48 175 0,38-212 0,14-51 0,3 0 0,-13 78 0,19-77-395,-14 43-1,17-76-178,-3 16-6252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2:51.038"/>
    </inkml:context>
    <inkml:brush xml:id="br0">
      <inkml:brushProperty name="width" value="0.1" units="cm"/>
      <inkml:brushProperty name="height" value="0.1" units="cm"/>
    </inkml:brush>
  </inkml:definitions>
  <inkml:trace contextRef="#ctx0" brushRef="#br0">92 4 24575,'97'-2'0,"-29"0"0,113 11 0,-168-6 0,1 0 0,-1 0 0,0 1 0,0 1 0,0 0 0,-1 1 0,1 0 0,-1 1 0,-1 0 0,1 1 0,-1 0 0,14 15 0,-18-16 0,0 0 0,-1 0 0,0 1 0,0-1 0,-1 2 0,0-1 0,0 0 0,-1 1 0,0 0 0,-1 0 0,0 0 0,0 1 0,-1-1 0,0 1 0,0-1 0,-1 1 0,-1 0 0,0 12 0,-2-7 0,0 0 0,-1 0 0,-1 0 0,0-1 0,-1 1 0,-1-1 0,0 0 0,0 0 0,-17 22 0,2-7 0,-2 0 0,-52 48 0,-38 38 0,55-53 0,-95 76 0,21-41-1365,85-62-5461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5"/>
    </inkml:context>
    <inkml:brush xml:id="br0">
      <inkml:brushProperty name="width" value="0.05" units="cm"/>
      <inkml:brushProperty name="height" value="0.05" units="cm"/>
      <inkml:brushProperty name="color" value="#66CC00"/>
    </inkml:brush>
  </inkml:definitions>
  <inkml:trace contextRef="#ctx0" brushRef="#br0">1 0 24575,'0'495'0,"1"-482"-47,0 0 0,1 0 0,1-1 0,0 1 0,1-1 0,0 1 0,0-1 0,2 0 0,-1-1-1,2 0 1,-1 0 0,2 0 0,-1 0 0,1-1 0,1-1 0,0 1 0,0-1 0,1-1 0,0 0 0,1 0 0,-1-1 0,2 0-1,-1-1 1,1 0 0,-1-1 0,1-1 0,1 1 0,23 4 0,-1-3-6779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4"/>
    </inkml:context>
    <inkml:brush xml:id="br0">
      <inkml:brushProperty name="width" value="0.05" units="cm"/>
      <inkml:brushProperty name="height" value="0.05" units="cm"/>
      <inkml:brushProperty name="color" value="#66CC00"/>
    </inkml:brush>
  </inkml:definitions>
  <inkml:trace contextRef="#ctx0" brushRef="#br0">1 1 24575,'905'0'-1365,"-869"0"-5461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6"/>
    </inkml:context>
    <inkml:brush xml:id="br0">
      <inkml:brushProperty name="width" value="0.05" units="cm"/>
      <inkml:brushProperty name="height" value="0.05" units="cm"/>
      <inkml:brushProperty name="color" value="#66CC00"/>
    </inkml:brush>
  </inkml:definitions>
  <inkml:trace contextRef="#ctx0" brushRef="#br0">1 0 24575,'6'2'0,"-1"0"0,1 0 0,0 0 0,0 1 0,-1 0 0,0 0 0,1 0 0,-1 1 0,0 0 0,8 8 0,11 6 0,-11-9 0,-1 1 0,-1 0 0,0 1 0,0 0 0,-1 0 0,0 1 0,-1 0 0,-1 1 0,0 0 0,0 0 0,-1 1 0,-1 0 0,0 0 0,-1 1 0,-1-1 0,4 24 0,-2 1 0,-1 1 0,-2 0 0,-2-1 0,-2 1 0,-6 46 0,5-75-195,0 1 0,-1-1 0,0 1 0,-1-1 0,0 0 0,-11 19 0,-1-2-6631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7"/>
    </inkml:context>
    <inkml:brush xml:id="br0">
      <inkml:brushProperty name="width" value="0.05" units="cm"/>
      <inkml:brushProperty name="height" value="0.05" units="cm"/>
      <inkml:brushProperty name="color" value="#66CC00"/>
    </inkml:brush>
  </inkml:definitions>
  <inkml:trace contextRef="#ctx0" brushRef="#br0">168 1 24575,'-1'10'0,"-1"0"0,0 0 0,-1 0 0,0 0 0,0 0 0,-1-1 0,-1 1 0,0-1 0,0 0 0,-11 14 0,-14 28 0,13-8 0,1 1 0,3 0 0,-12 65 0,17-52 0,2 0 0,3 1 0,4 67 0,1-52 0,-2-56 10,2 0 0,0-1 0,1 0 0,0 1 0,2-1 0,0 0 0,0-1 0,2 1 0,0-1 0,0-1 0,17 23 0,-6-12-258,1-1 1,1-1-1,2-1 1,0-1-1,36 26 1,-33-29-6579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9"/>
    </inkml:context>
    <inkml:brush xml:id="br0">
      <inkml:brushProperty name="width" value="0.05" units="cm"/>
      <inkml:brushProperty name="height" value="0.05" units="cm"/>
      <inkml:brushProperty name="color" value="#66CC00"/>
    </inkml:brush>
  </inkml:definitions>
  <inkml:trace contextRef="#ctx0" brushRef="#br0">92 1 24575,'1'5'0,"0"0"0,1 0 0,0 1 0,0-1 0,1 0 0,0-1 0,-1 1 0,1 0 0,6 5 0,10 21 0,-5 2 0,0 1 0,-3 0 0,0 1 0,-3 0 0,-1 1 0,-1-1 0,-2 1 0,-1 52 0,-3-58 0,-5 103 0,3-117 0,-1-1 0,0 0 0,-1 0 0,-1 0 0,0 0 0,-11 20 0,-60 132 0,63-137 0,8-19-170,0 0-1,-1 0 0,0 0 1,-1 0-1,-1-1 0,1 0 1,-14 12-1,1-6-6655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8:24.561"/>
    </inkml:context>
    <inkml:brush xml:id="br0">
      <inkml:brushProperty name="width" value="0.1" units="cm"/>
      <inkml:brushProperty name="height" value="0.1" units="cm"/>
    </inkml:brush>
  </inkml:definitions>
  <inkml:trace contextRef="#ctx0" brushRef="#br0">0 0 24575,'1'5'0,"0"0"0,0 0 0,0-1 0,0 1 0,0 0 0,1-1 0,3 7 0,4 11 0,10 32 0,2-1 0,44 79 0,72 93 0,-90-152 0,-40-61 0,4 6 0,0 0 0,1-1 0,1-1 0,23 24 0,-35-39 0,1 1 0,0 0 0,0-1 0,0 1 0,1-1 0,-1 1 0,0-1 0,1 0 0,-1 0 0,0 0 0,1 0 0,-1 0 0,1-1 0,-1 1 0,1-1 0,0 0 0,-1 1 0,1-1 0,-1-1 0,1 1 0,0 0 0,-1 0 0,1-1 0,-1 0 0,1 1 0,-1-1 0,1 0 0,-1 0 0,0 0 0,5-3 0,1-3 0,-1 1 0,1-1 0,-1 0 0,-1-1 0,1 0 0,9-16 0,60-100 0,14-20 0,19-27-1365,-81 134-5461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8:33.701"/>
    </inkml:context>
    <inkml:brush xml:id="br0">
      <inkml:brushProperty name="width" value="0.1" units="cm"/>
      <inkml:brushProperty name="height" value="0.1" units="cm"/>
    </inkml:brush>
  </inkml:definitions>
  <inkml:trace contextRef="#ctx0" brushRef="#br0">1 104 24575,'2'1'0,"0"-1"0,0 0 0,0 1 0,0-1 0,0 1 0,0-1 0,0 1 0,0 0 0,0 0 0,0 0 0,0 0 0,-1 0 0,1 1 0,0-1 0,-1 0 0,1 1 0,-1-1 0,3 4 0,2 3 0,-1 0 0,9 18 0,-5-9 0,60 94 0,-64-104 0,0 0 0,1 0 0,-1-1 0,1 0 0,1 0 0,-1 0 0,1-1 0,0 0 0,0-1 0,1 1 0,-1-1 0,1-1 0,0 1 0,0-1 0,0-1 0,0 0 0,1 0 0,14 1 0,-1 0 0,1-2 0,0-1 0,0-1 0,0 0 0,44-11 0,-11 0 0,-2-3 0,0-2 0,81-37 0,-108 41 0,-1-2 0,0-1 0,-1-1 0,0-1 0,-1-2 0,-2 0 0,0-1 0,27-34 0,-21 15-1365,-4 1-5461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3:38.159"/>
    </inkml:context>
    <inkml:brush xml:id="br0">
      <inkml:brushProperty name="width" value="0.1" units="cm"/>
      <inkml:brushProperty name="height" value="0.1" units="cm"/>
    </inkml:brush>
  </inkml:definitions>
  <inkml:trace contextRef="#ctx0" brushRef="#br0">1 0 24575,'393'13'0,"396"7"0,-618-20 0,-149 0-455,-1 1 0,24 4 0,-15 2-6371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3:38.982"/>
    </inkml:context>
    <inkml:brush xml:id="br0">
      <inkml:brushProperty name="width" value="0.1" units="cm"/>
      <inkml:brushProperty name="height" value="0.1" units="cm"/>
    </inkml:brush>
  </inkml:definitions>
  <inkml:trace contextRef="#ctx0" brushRef="#br0">254 0 24575,'-10'0'0,"-5"6"0,2 12 0,2 14 0,3 12 0,-8 10 0,-1 6 0,2 4 0,-2 2 0,3 0 0,3 0 0,4 0 0,-14-1 0,-3-1 0,3 0 0,5 0 0,5-1 0,4-10-8191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3:42.162"/>
    </inkml:context>
    <inkml:brush xml:id="br0">
      <inkml:brushProperty name="width" value="0.1" units="cm"/>
      <inkml:brushProperty name="height" value="0.1" units="cm"/>
    </inkml:brush>
  </inkml:definitions>
  <inkml:trace contextRef="#ctx0" brushRef="#br0">0 65 24575,'0'-10'0,"6"-5"0,12 2 0,14 2 0,12 3 0,10 3 0,6 3 0,4 6 0,7 3 0,-3 0 0,-2-1 0,-2 9 0,0 2 0,-1-1 0,-6-4 0,-1-4 0,-11-3-8191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2:52.893"/>
    </inkml:context>
    <inkml:brush xml:id="br0">
      <inkml:brushProperty name="width" value="0.1" units="cm"/>
      <inkml:brushProperty name="height" value="0.1" units="cm"/>
    </inkml:brush>
  </inkml:definitions>
  <inkml:trace contextRef="#ctx0" brushRef="#br0">0 0 24575,'11'0'0,"3"11"0,0 19 0,-3 27 0,8 9 0,0 4 0,-2-5 0,-5-2 0,-4-2 0,7 1 0,2-1 0,-3 1 0,-4 1 0,-3-11-8191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3:43.294"/>
    </inkml:context>
    <inkml:brush xml:id="br0">
      <inkml:brushProperty name="width" value="0.1" units="cm"/>
      <inkml:brushProperty name="height" value="0.1" units="cm"/>
    </inkml:brush>
  </inkml:definitions>
  <inkml:trace contextRef="#ctx0" brushRef="#br0">0 1 24575,'0'11'0,"6"19"0,1 10 0,0 10 0,-1 6 0,-2 5 0,-2 3 0,10-10 0,3-3 0,-1 0 0,7-7 0,12-13 0,0 0 0,5-5 0,-4-8-8191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3:44.781"/>
    </inkml:context>
    <inkml:brush xml:id="br0">
      <inkml:brushProperty name="width" value="0.1" units="cm"/>
      <inkml:brushProperty name="height" value="0.1" units="cm"/>
    </inkml:brush>
  </inkml:definitions>
  <inkml:trace contextRef="#ctx0" brushRef="#br0">70 1 24575,'11'0'0,"4"11"0,-1 14 0,-3 13 0,-3 12 0,-3 8 0,-2 4 0,-8 3 0,-2 1 0,0 1 0,0-2 0,-8-10 0,-2-10 0,2-2 0,-8-8 0,1 1 0,4-6-8191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59"/>
    </inkml:context>
    <inkml:brush xml:id="br0">
      <inkml:brushProperty name="width" value="0.05" units="cm"/>
      <inkml:brushProperty name="height" value="0.05" units="cm"/>
      <inkml:brushProperty name="color" value="#66CC00"/>
    </inkml:brush>
  </inkml:definitions>
  <inkml:trace contextRef="#ctx0" brushRef="#br0">1 0 24575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4:55"/>
    </inkml:context>
    <inkml:brush xml:id="br0">
      <inkml:brushProperty name="width" value="0.05" units="cm"/>
      <inkml:brushProperty name="height" value="0.05" units="cm"/>
      <inkml:brushProperty name="color" value="#66CC00"/>
    </inkml:brush>
  </inkml:definitions>
  <inkml:trace contextRef="#ctx0" brushRef="#br0">0 1 24575,'2'43'0,"3"0"0,10 50 0,1-4 0,27 224 0,47 251 0,-39-285 0,60 187 0,-107-453 0,0 0 0,1 0 0,0-1 0,1 1 0,1-1 0,13 20 0,-18-29 0,1 0 0,-1 0 0,1-1 0,-1 1 0,1-1 0,0 1 0,0-1 0,1 0 0,-1 0 0,0-1 0,1 1 0,-1 0 0,1-1 0,-1 0 0,1 0 0,-1 0 0,1 0 0,0-1 0,0 0 0,-1 1 0,1-1 0,0 0 0,0-1 0,-1 1 0,1-1 0,0 0 0,-1 0 0,1 0 0,4-2 0,7-3 0,0-1 0,-1-1 0,0-1 0,0 0 0,-1-1 0,0 0 0,-1-1 0,12-12 0,85-109 0,-60 68 0,397-445 0,-132 160 0,-76 82 0,-173 189-414,80-126-1,-129 180-121,2-2-6290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32"/>
    </inkml:context>
    <inkml:brush xml:id="br0">
      <inkml:brushProperty name="width" value="0.05" units="cm"/>
      <inkml:brushProperty name="height" value="0.05" units="cm"/>
      <inkml:brushProperty name="color" value="#66CC00"/>
    </inkml:brush>
  </inkml:definitions>
  <inkml:trace contextRef="#ctx0" brushRef="#br0">339 3 24575,'-37'-1'0,"10"0"0,0 1 0,0 1 0,0 2 0,-39 8 0,60-10 0,-1 1 0,1 0 0,0 1 0,0-1 0,0 1 0,0 0 0,0 1 0,1-1 0,0 1 0,-1 0 0,1 1 0,1-1 0,-1 1 0,1 0 0,0 0 0,0 0 0,0 1 0,1-1 0,-1 1 0,1 0 0,1 0 0,-1 0 0,-2 12 0,0 12 0,1 0 0,2 0 0,1 0 0,5 60 0,0-16 0,-4-62 0,1 0 0,1 0 0,0 0 0,0 0 0,1-1 0,0 1 0,1-1 0,1 0 0,0 0 0,0 0 0,1-1 0,12 18 0,-11-21 0,-1 0 0,1 0 0,0 0 0,0-1 0,0 0 0,1-1 0,0 0 0,0 0 0,1 0 0,-1-1 0,1-1 0,0 1 0,0-2 0,0 1 0,0-1 0,16 2 0,-7-2 0,0-1 0,0 0 0,0-1 0,0-1 0,25-5 0,-37 5 0,0 0 0,-1-1 0,0 0 0,1 0 0,-1 0 0,0-1 0,0 0 0,0 0 0,0 0 0,-1-1 0,1 1 0,-1-1 0,0 0 0,0 0 0,-1 0 0,1-1 0,-1 0 0,0 1 0,0-1 0,0 0 0,2-6 0,1-12 0,0 1 0,-2-2 0,0 1 0,-2 0 0,-1-1 0,0 1 0,-6-46 0,2 10 0,3 49 0,0 1 0,-1-1 0,0 0 0,-1 1 0,0-1 0,0 1 0,-1-1 0,0 1 0,-1 0 0,0 0 0,0 1 0,-1-1 0,0 1 0,0 0 0,-1 0 0,0 0 0,-1 1 0,0 0 0,0 0 0,0 1 0,-1 0 0,0 0 0,0 1 0,0 0 0,-1 0 0,1 1 0,-1 0 0,-13-3 0,-18-6-1365,3 5-5461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41"/>
    </inkml:context>
    <inkml:brush xml:id="br0">
      <inkml:brushProperty name="width" value="0.05" units="cm"/>
      <inkml:brushProperty name="height" value="0.05" units="cm"/>
      <inkml:brushProperty name="color" value="#FFC114"/>
    </inkml:brush>
  </inkml:definitions>
  <inkml:trace contextRef="#ctx0" brushRef="#br0">189 118 24575,'-1'-2'0,"1"0"0,-1 0 0,0 1 0,0-1 0,0 0 0,0 0 0,0 1 0,0-1 0,0 1 0,0-1 0,-1 1 0,1 0 0,0-1 0,-1 1 0,1 0 0,-1 0 0,0 0 0,1 0 0,-1 0 0,0 0 0,0 0 0,1 1 0,-1-1 0,0 1 0,0-1 0,0 1 0,0 0 0,0 0 0,-3 0 0,-5-1 0,1 0 0,-1 0 0,1 1 0,-18 2 0,23-1 0,1-1 0,-1 1 0,0 0 0,1 0 0,-1 0 0,1 0 0,0 0 0,-1 1 0,1 0 0,0 0 0,0 0 0,0 0 0,0 0 0,0 0 0,0 1 0,1-1 0,-1 1 0,1 0 0,-1 0 0,1 0 0,0 0 0,1 0 0,-1 1 0,0-1 0,1 0 0,0 1 0,0-1 0,-1 4 0,1 1 0,1-1 0,0 1 0,1-1 0,-1 1 0,2-1 0,-1 1 0,1-1 0,0 0 0,0 0 0,1 0 0,0 0 0,0 0 0,5 7 0,-2-5 0,0-1 0,0 0 0,0 0 0,1-1 0,0 0 0,1 0 0,-1 0 0,1-1 0,1 0 0,-1-1 0,15 7 0,-17-8 0,1-1 0,0-1 0,0 1 0,0-1 0,0 0 0,1-1 0,-1 0 0,0 0 0,1 0 0,-1-1 0,0 0 0,1-1 0,-1 0 0,0 0 0,1 0 0,10-4 0,-15 3 0,1 0 0,0 0 0,0-1 0,-1 1 0,1-1 0,-1 0 0,0 0 0,0 0 0,0 0 0,0-1 0,0 1 0,-1-1 0,0 0 0,0 0 0,0 1 0,0-1 0,0-1 0,-1 1 0,0 0 0,1 0 0,-2 0 0,1-1 0,0 1 0,-1-1 0,0 1 0,0 0 0,0-1 0,-1 1 0,0-5 0,-1-6 0,-1 0 0,0-1 0,-1 1 0,0 1 0,-1-1 0,-1 1 0,-8-14 0,8 15 0,-2 2 0,0-1 0,0 1 0,-1 0 0,-18-16 0,24 24 0,0 0 0,-1 0 0,1 0 0,-1 0 0,1 1 0,-1 0 0,0 0 0,0 0 0,0 0 0,-1 1 0,1-1 0,0 1 0,0 0 0,-1 0 0,1 1 0,-1-1 0,1 1 0,-1 0 0,1 0 0,0 1 0,-8 0 0,9 1 0,0 0 0,0-1 0,0 1 0,0 0 0,0 1 0,0-1 0,0 0 0,1 1 0,-1-1 0,1 1 0,0 0 0,0 0 0,0 0 0,0 0 0,0 0 0,1 1 0,-1-1 0,1 0 0,0 1 0,0-1 0,0 1 0,0-1 0,0 6 0,-1 13 0,0-1 0,2 38 0,1-41 0,-1-2 0,0 6 0,1 0 0,6 37 0,-6-54 0,0-1 0,0 1 0,0-1 0,0 0 0,1 0 0,0 1 0,0-1 0,0 0 0,0 0 0,1-1 0,0 1 0,0 0 0,0-1 0,0 0 0,0 0 0,0 0 0,1 0 0,0 0 0,4 3 0,-6-6-36,0 1 0,-1-1 0,1 1 1,0-1-1,0 0 0,-1 1 0,1-1 0,0 0 0,0 0 0,-1 0 0,1 0 0,0-1 0,0 1 0,-1 0 0,1-1 0,0 1 0,0-1 1,-1 0-1,1 0 0,-1 1 0,1-1 0,-1 0 0,1 0 0,-1 0 0,1-1 0,-1 1 0,0 0 0,0 0 0,0-1 0,0 1 0,0-1 1,0 1-1,0-1 0,0 1 0,0-1 0,-1 1 0,2-4 0,7-20-6790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46"/>
    </inkml:context>
    <inkml:brush xml:id="br0">
      <inkml:brushProperty name="width" value="0.05" units="cm"/>
      <inkml:brushProperty name="height" value="0.05" units="cm"/>
      <inkml:brushProperty name="color" value="#FFC114"/>
    </inkml:brush>
  </inkml:definitions>
  <inkml:trace contextRef="#ctx0" brushRef="#br0">2445 1 24575,'-1'3'0,"0"0"0,1 0 0,-1 0 0,0-1 0,0 1 0,-1 0 0,1 0 0,-1-1 0,1 1 0,-1-1 0,0 1 0,-3 2 0,-31 32 0,22-23 0,-2 3 0,0-1 0,-1-1 0,-1 0 0,-1-1 0,0-1 0,0-1 0,-1 0 0,-1-2 0,0 0 0,-25 7 0,-17 5 0,0-3 0,-2-3 0,0-3 0,-77 6 0,84-14 0,0 3 0,-72 19 0,63-12 0,-71 7 0,-2 0 0,90-13 0,-87 6 0,-517-15 0,342-2 0,325 3 0,0-2 0,0 0 0,-1 0 0,1-1 0,0-1 0,0 0 0,16-7 0,-21 6 0,-2 1 0,1-1 0,0 0 0,-1-1 0,1 0 0,-1 0 0,-1 0 0,1 0 0,-1-1 0,0 0 0,0 0 0,-1-1 0,1 1 0,2-8 0,34-69-1365,-30 58-5461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47"/>
    </inkml:context>
    <inkml:brush xml:id="br0">
      <inkml:brushProperty name="width" value="0.05" units="cm"/>
      <inkml:brushProperty name="height" value="0.05" units="cm"/>
      <inkml:brushProperty name="color" value="#FFC114"/>
    </inkml:brush>
  </inkml:definitions>
  <inkml:trace contextRef="#ctx0" brushRef="#br0">1 0 24575,'7'0'0,"9"0"0,2 7 0,5 2 0,6 7 0,4 7 0,4 0 0,-4 4 0,-1-4 0,-6 2 0,0-4 0,-5 2 0,1-3 0,-4-5-8191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7:03"/>
    </inkml:context>
    <inkml:brush xml:id="br0">
      <inkml:brushProperty name="width" value="0.05" units="cm"/>
      <inkml:brushProperty name="height" value="0.05" units="cm"/>
      <inkml:brushProperty name="color" value="#FFC114"/>
    </inkml:brush>
  </inkml:definitions>
  <inkml:trace contextRef="#ctx0" brushRef="#br0">1 0 24575,'1'8'0,"1"-1"0,1 0 0,0 0 0,0-1 0,0 1 0,1 0 0,7 9 0,-3-2 0,7 9 0,1-1 0,0 0 0,2-1 0,0-1 0,2 0 0,0-2 0,1 0 0,43 27 0,-11-9 0,-36-23 0,0-1 0,1-1 0,37 17 0,-48-25 0,0-1 0,0 0 0,1 0 0,-1-1 0,0 0 0,1 0 0,-1-1 0,1 0 0,-1 0 0,1-1 0,-1 0 0,0 0 0,1-1 0,-1 0 0,8-3 0,1-1-1,-1-1-1,1-1 1,-1-1-1,-1 0 1,0 0-1,18-17 1,68-75 81,-1 0-1515,-80 85-5391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7:05"/>
    </inkml:context>
    <inkml:brush xml:id="br0">
      <inkml:brushProperty name="width" value="0.05" units="cm"/>
      <inkml:brushProperty name="height" value="0.05" units="cm"/>
      <inkml:brushProperty name="color" value="#FFC114"/>
    </inkml:brush>
  </inkml:definitions>
  <inkml:trace contextRef="#ctx0" brushRef="#br0">0 0 24575,'6'1'0,"0"-1"0,-1 1 0,1 1 0,-1-1 0,1 1 0,-1 0 0,1 0 0,-1 1 0,0-1 0,6 6 0,52 38 0,-40-27 0,28 21 0,96 54 0,-128-83 0,2-1 0,-1-2 0,1 0 0,1-1 0,-1 0 0,1-2 0,0-1 0,37 2 0,-44-5 0,5 0 0,0-1 0,0 0 0,34-6 0,-48 4 0,0 1 0,-1-1 0,1 1 0,-1-2 0,1 1 0,-1-1 0,0 1 0,0-1 0,0-1 0,-1 1 0,1-1 0,-1 0 0,1 0 0,-1 0 0,-1 0 0,1-1 0,5-7 0,70-153 0,-67 151-66,-5 18 231,0 28-1629,-6-5-5362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2:55.115"/>
    </inkml:context>
    <inkml:brush xml:id="br0">
      <inkml:brushProperty name="width" value="0.1" units="cm"/>
      <inkml:brushProperty name="height" value="0.1" units="cm"/>
    </inkml:brush>
  </inkml:definitions>
  <inkml:trace contextRef="#ctx0" brushRef="#br0">0 1 24575,'10'0'0,"48"0"0,85 10 0,-125-7 0,0 0 0,-1 2 0,1-1 0,-1 2 0,0 1 0,-1 0 0,1 1 0,-2 0 0,17 12 0,102 85 259,-72-55-800,1-3-1,81 45 1,-107-72-6285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5:08.827"/>
    </inkml:context>
    <inkml:brush xml:id="br0">
      <inkml:brushProperty name="width" value="0.1" units="cm"/>
      <inkml:brushProperty name="height" value="0.1" units="cm"/>
    </inkml:brush>
  </inkml:definitions>
  <inkml:trace contextRef="#ctx0" brushRef="#br0">1 1 24575,'0'0'-8191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5:13.520"/>
    </inkml:context>
    <inkml:brush xml:id="br0">
      <inkml:brushProperty name="width" value="0.1" units="cm"/>
      <inkml:brushProperty name="height" value="0.1" units="cm"/>
    </inkml:brush>
  </inkml:definitions>
  <inkml:trace contextRef="#ctx0" brushRef="#br0">3038 748 24518,'-1'30'0,"-2"-1"0,-3 0 0,-2 0 0,-3 0 0,-2 0 0,-2-1 0,-2 0 0,-3 0 0,-1-1 0,-3 0 0,-2 0 0,-2-1 0,-3-1 0,-1 0 0,-2-1 0,-2-1 0,-2 0 0,-1-1 0,-3-1 0,-1-1 0,-1 0 0,-2-2 0,-2 0 0,-1-1 0,-1-1 0,-1-1 0,-2-1 0,-1-2 0,0 0 0,-2-1 0,0-2 0,-1 0 0,-1-2 0,0 0 0,-1-2 0,0-1 0,0-1 0,-1-2 0,0 0 0,1-2 0,-1 0 0,1-2 0,0-1 0,0-1 0,1-2 0,0 0 0,1-2 0,1 0 0,0-2 0,1-1 0,2 0 0,0-2 0,2-1 0,0-1 0,2-1 0,2-1 0,1 0 0,1-2 0,2 0 0,2-1 0,1-1 0,2-1 0,2 0 0,2-1 0,2-1 0,2 0 0,2-1 0,2-1 0,2 0 0,2 0 0,3-1 0,1 0 0,3 0 0,3-1 0,1 0 0,3 0 0,2 0 0,3 0 0,1-1 0,4 1 0,1 0 0,3-1 0,2 1 0,3 0 0,1 1 0,3-1 0,3 1 0,1 1 0,3-1 0,2 1 0,2 1 0,2 0 0,2 1 0,2 0 0,2 1 0,2 0 0,2 2 0,2 0 0,1 1 0,2 0 0,2 2 0,1 0 0,1 1 0,2 2 0,2 0 0,0 1 0,2 1 0,0 1 0,2 2 0,1 0 0,0 1 0,1 2 0,1 0 0,0 2 0,1 1 0,0 1 0,0 1 0,1 1 0,-1 2 0,1 0 0,0 2 0,-1 1 0,0 1 0,0 1 0,-1 1 0,0 2 0,-1 0 0,-1 2 0,0 1 0,-2 0 0,0 2 0,-1 1 0,-2 1 0,-1 1 0,-1 0 0,-1 2 0,-2 1 0,-2 0 0,-1 2 0,-1 0 0,-3 1 0,-1 0 0,-2 2 0,-2 0 0,-2 1 0,-1 0 0,-3 1 0,-2 0 0,-2 1 0,-3 1 0,-1-1 0,-3 1 0,-2 1 0,-2-1 0,-2 1 0,-3 0 0,-2 1 0,-3-1 0,-2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5:27.199"/>
    </inkml:context>
    <inkml:brush xml:id="br0">
      <inkml:brushProperty name="width" value="0.1" units="cm"/>
      <inkml:brushProperty name="height" value="0.1" units="cm"/>
    </inkml:brush>
  </inkml:definitions>
  <inkml:trace contextRef="#ctx0" brushRef="#br0">236 0 24575,'-5'0'0,"-2"5"0,0 13 0,-9 14 0,-3 13 0,-8-3 0,0 4 0,-5 4 0,1 5 0,-3-7 0,3-12-8191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5:28.246"/>
    </inkml:context>
    <inkml:brush xml:id="br0">
      <inkml:brushProperty name="width" value="0.1" units="cm"/>
      <inkml:brushProperty name="height" value="0.1" units="cm"/>
    </inkml:brush>
  </inkml:definitions>
  <inkml:trace contextRef="#ctx0" brushRef="#br0">0 0 24575,'6'0'0,"12"5"0,3 13 0,9 14 0,-1 7 0,-5 13 0,4 9 0,-3 4 0,0-9 0,-4-2 0,4-12 0,-1-1 0,6 3 0,14 5 0,-1 4 0,-8-6-8191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0:24.899"/>
    </inkml:context>
    <inkml:brush xml:id="br0">
      <inkml:brushProperty name="width" value="0.1" units="cm"/>
      <inkml:brushProperty name="height" value="0.1" units="cm"/>
    </inkml:brush>
  </inkml:definitions>
  <inkml:trace contextRef="#ctx0" brushRef="#br0">1 88 24575,'2'0'0,"0"0"0,1 1 0,-1-1 0,0 1 0,1 0 0,-1-1 0,0 1 0,0 0 0,0 1 0,0-1 0,0 0 0,0 0 0,0 1 0,3 2 0,24 29 0,-19-20 0,0-1 0,-2 1 0,14 25 0,10 17 0,-28-50 0,-1-1 0,1 1 0,0-1 0,0 0 0,0 0 0,0-1 0,1 1 0,6 3 0,-9-6 0,0 0 0,-1 0 0,1-1 0,0 1 0,0 0 0,0-1 0,0 0 0,0 1 0,-1-1 0,1 0 0,0 0 0,0 0 0,0 0 0,0 0 0,0-1 0,0 1 0,0-1 0,0 1 0,-1-1 0,1 0 0,0 1 0,0-1 0,-1 0 0,1 0 0,0 0 0,-1 0 0,1-1 0,-1 1 0,0 0 0,1-1 0,-1 1 0,0-1 0,2-2 0,5-8 0,-1 1 0,-1-1 0,0 0 0,5-14 0,2-3 0,9-11-455,2 1 0,38-47 0,-40 61-6371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0:50.563"/>
    </inkml:context>
    <inkml:brush xml:id="br0">
      <inkml:brushProperty name="width" value="0.1" units="cm"/>
      <inkml:brushProperty name="height" value="0.1" units="cm"/>
    </inkml:brush>
  </inkml:definitions>
  <inkml:trace contextRef="#ctx0" brushRef="#br0">1 235 24575,'3'0'0,"10"0"0,9 0 0,1 7 0,5 3 0,-3 7 0,2 1 0,4-7 0,-4-12 0,-6-14 0,-7-12 0,2-8 0,-1-7 0,-5-3 0,-2-1 0,7-1 0,2 8-8191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3:25.020"/>
    </inkml:context>
    <inkml:brush xml:id="br0">
      <inkml:brushProperty name="width" value="0.1" units="cm"/>
      <inkml:brushProperty name="height" value="0.1" units="cm"/>
    </inkml:brush>
  </inkml:definitions>
  <inkml:trace contextRef="#ctx0" brushRef="#br0">1 485 24575,'2'0'0,"0"0"0,0 1 0,0-1 0,0 1 0,0-1 0,0 1 0,0 0 0,0-1 0,-1 1 0,1 0 0,0 1 0,0-1 0,-1 0 0,4 3 0,18 23 0,-17-19 0,172 244 0,-140-196 0,-36-53 0,0 0 0,0 0 0,0-1 0,0 1 0,0-1 0,1 1 0,-1-1 0,1 0 0,-1 0 0,1 0 0,0 0 0,0-1 0,0 1 0,4 1 0,-5-3 0,0 0 0,0 1 0,0-1 0,1 0 0,-1 0 0,0-1 0,0 1 0,0 0 0,0-1 0,0 1 0,0-1 0,0 0 0,0 0 0,0 0 0,0 0 0,0 0 0,0 0 0,0 0 0,-1 0 0,1-1 0,0 1 0,-1-1 0,2-1 0,33-44 0,-1 2 0,63-58 0,278-325 0,-336 376 0,46-68 0,-63 85-1365,-3 6-5461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3:32.770"/>
    </inkml:context>
    <inkml:brush xml:id="br0">
      <inkml:brushProperty name="width" value="0.1" units="cm"/>
      <inkml:brushProperty name="height" value="0.1" units="cm"/>
    </inkml:brush>
  </inkml:definitions>
  <inkml:trace contextRef="#ctx0" brushRef="#br0">0 52 24575,'0'-3'0,"0"2"0,8 1 0,2 8 0,-1 11 0,-1 9 0,1-3 0,7-7 0,8-17 0,8-17 0,6-12 0,-4-10 0,0 2 0,-6 7-8191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3:36.051"/>
    </inkml:context>
    <inkml:brush xml:id="br0">
      <inkml:brushProperty name="width" value="0.1" units="cm"/>
      <inkml:brushProperty name="height" value="0.1" units="cm"/>
    </inkml:brush>
  </inkml:definitions>
  <inkml:trace contextRef="#ctx0" brushRef="#br0">1 165 24575,'11'0'0,"0"1"0,1 0 0,-1 0 0,0 1 0,0 1 0,0 0 0,0 0 0,-1 1 0,1 0 0,-1 1 0,0 0 0,-1 1 0,12 8 0,6 5 0,-17-11 0,1-1 0,0 0 0,0-1 0,12 6 0,-20-11 0,1 1 0,0-1 0,0 0 0,0-1 0,-1 1 0,1-1 0,0 1 0,0-1 0,0 0 0,0 0 0,0-1 0,0 0 0,0 1 0,0-1 0,0 0 0,-1-1 0,6-1 0,-1-2 0,0 1 0,0-1 0,0-1 0,-1 0 0,0 0 0,0 0 0,-1-1 0,8-9 0,5-10 0,17-29 0,-15 21 0,-9 15-682,14-31-1,-14 21-6143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3:40.564"/>
    </inkml:context>
    <inkml:brush xml:id="br0">
      <inkml:brushProperty name="width" value="0.1" units="cm"/>
      <inkml:brushProperty name="height" value="0.1" units="cm"/>
    </inkml:brush>
  </inkml:definitions>
  <inkml:trace contextRef="#ctx0" brushRef="#br0">0 262 24575,'1'8'0,"0"-1"0,1 0 0,0 0 0,0 0 0,0 0 0,1 0 0,6 10 0,-3-4 0,-5-10 0,0-1 0,0 1 0,0-1 0,0 1 0,1-1 0,-1 0 0,1 1 0,0-1 0,-1 0 0,1 0 0,0 0 0,0-1 0,1 1 0,-1 0 0,0-1 0,0 1 0,1-1 0,-1 0 0,1 1 0,-1-1 0,1-1 0,0 1 0,-1 0 0,1-1 0,0 1 0,-1-1 0,1 0 0,0 0 0,0 0 0,-1 0 0,1 0 0,0 0 0,-1-1 0,1 0 0,0 1 0,-1-1 0,1 0 0,0 0 0,-1 0 0,0-1 0,4-1 0,8-6 0,0-1 0,-1 0 0,0-1 0,-1-1 0,0 0 0,14-17 0,57-90 0,-50 68 0,-24 38-273,0-1 0,-2 0 0,0 0 0,8-20 0,-9 11-6553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14.583"/>
    </inkml:context>
    <inkml:brush xml:id="br0">
      <inkml:brushProperty name="width" value="0.1" units="cm"/>
      <inkml:brushProperty name="height" value="0.1" units="cm"/>
    </inkml:brush>
  </inkml:definitions>
  <inkml:trace contextRef="#ctx0" brushRef="#br0">0 501 24575,'4'1'0,"1"0"0,-1 1 0,0-1 0,0 1 0,0 0 0,0 0 0,0 0 0,-1 0 0,1 1 0,-1-1 0,1 1 0,-1 0 0,3 4 0,3 0 0,3 6 0,0 0 0,0 0 0,18 29 0,-17-23 0,26 29 0,-7-10 0,-2 1 0,-1 1 0,27 52 0,48 66 0,15 1 0,-110-146 0,0-1 0,1-1 0,22 21 0,-29-29 0,-1-1 0,1 0 0,0 0 0,0 0 0,0 0 0,0-1 0,0 1 0,0-1 0,0 1 0,1-1 0,-1 0 0,0-1 0,1 1 0,-1 0 0,0-1 0,1 0 0,-1 0 0,1 0 0,-1 0 0,1 0 0,-1-1 0,0 0 0,7-1 0,-3-2 0,1-1 0,0 0 0,-1 0 0,0-1 0,0 1 0,0-2 0,-1 1 0,0-1 0,6-8 0,47-75 0,-48 71 0,166-282 0,-84 170 0,-58 85 0,30-52 0,-63 95 0,18-32 0,1 1 0,34-42 0,82-95 0,-122 149 111,-1 0 0,22-47-1,-23 41-958,25-38-1,-20 41-5977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2:57.157"/>
    </inkml:context>
    <inkml:brush xml:id="br0">
      <inkml:brushProperty name="width" value="0.1" units="cm"/>
      <inkml:brushProperty name="height" value="0.1" units="cm"/>
    </inkml:brush>
  </inkml:definitions>
  <inkml:trace contextRef="#ctx0" brushRef="#br0">929 0 24575,'-57'1'0,"1"2"0,0 2 0,0 3 0,-80 22 0,-88 28 0,61-17 0,119-32 0,32-7 0,0 0 0,1 1 0,-1 0 0,1 1 0,-1 0 0,1 1 0,0 0 0,-15 10 0,24-13 0,0 1 0,0-1 0,1 0 0,-1 1 0,1-1 0,-1 1 0,1-1 0,0 1 0,0-1 0,0 1 0,0 0 0,1 0 0,-1-1 0,1 1 0,0 0 0,-1 0 0,1 0 0,0 0 0,1 0 0,0 3 0,1 9 0,1 1 0,6 21 0,-6-27 0,31 89 0,6 21 0,-24-50 0,-4 0 0,7 133 0,-20 149 0,-3-154 0,3-86-1365,1-61-5461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5:18.902"/>
    </inkml:context>
    <inkml:brush xml:id="br0">
      <inkml:brushProperty name="width" value="0.1" units="cm"/>
      <inkml:brushProperty name="height" value="0.1" units="cm"/>
    </inkml:brush>
  </inkml:definitions>
  <inkml:trace contextRef="#ctx0" brushRef="#br0">1 23 24575,'0'-1'0,"0"0"0,-1 1 0,1-1 0,0 0 0,0 0 0,0 1 0,0-1 0,0 0 0,0 0 0,0 1 0,0-1 0,1 0 0,-1 0 0,0 1 0,0-1 0,1 0 0,-1 1 0,0-1 0,1 0 0,-1 1 0,1-1 0,-1 1 0,1-1 0,-1 0 0,1 1 0,-1-1 0,1 1 0,-1-1 0,1 1 0,0 0 0,-1-1 0,1 1 0,0 0 0,-1-1 0,1 1 0,0 0 0,0 0 0,-1 0 0,1-1 0,0 1 0,0 0 0,-1 0 0,1 0 0,1 0 0,0 1 0,0 0 0,-1-1 0,1 1 0,0 0 0,-1 0 0,1 0 0,0 0 0,-1 0 0,0 0 0,1 0 0,-1 1 0,0-1 0,1 0 0,-1 1 0,0-1 0,0 1 0,0-1 0,1 3 0,15 38 0,-2 1 0,17 81 0,-14-48 0,-9-32 0,-8-33 0,1-1 0,-1-1 0,2 1 0,0 0 0,0 0 0,1-1 0,0 0 0,0 0 0,6 9 0,-9-17 0,-1-1 0,0 0 0,0 1 0,1-1 0,-1 0 0,0 1 0,1-1 0,-1 0 0,1 0 0,-1 1 0,0-1 0,1 0 0,-1 0 0,1 0 0,-1 0 0,0 0 0,1 1 0,-1-1 0,1 0 0,-1 0 0,1 0 0,-1 0 0,0 0 0,1 0 0,-1-1 0,1 1 0,-1 0 0,1 0 0,-1 0 0,0 0 0,1 0 0,-1 0 0,1-1 0,-1 1 0,0 0 0,1 0 0,-1-1 0,0 1 0,1 0 0,-1-1 0,0 1 0,1 0 0,-1-1 0,0 1 0,0 0 0,0-1 0,1 1 0,-1-1 0,0 1 0,0-1 0,12-25 0,-10 22 0,11-36 0,14-69 0,-11 38 0,33-95-1365,-38 137-5461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5:24.132"/>
    </inkml:context>
    <inkml:brush xml:id="br0">
      <inkml:brushProperty name="width" value="0.1" units="cm"/>
      <inkml:brushProperty name="height" value="0.1" units="cm"/>
    </inkml:brush>
  </inkml:definitions>
  <inkml:trace contextRef="#ctx0" brushRef="#br0">0 213 24575,'2'-15'0,"3"20"0,5 27 0,-9-28 0,39 126 0,6 44 0,-46-173 0,2 8 0,1 0 0,-1-1 0,8 15 0,-9-21 0,-1-1 0,1 0 0,0 1 0,0-1 0,-1 0 0,1 0 0,0 0 0,0 0 0,0 0 0,0 0 0,0 0 0,0 0 0,0 0 0,1 0 0,-1 0 0,0 0 0,0-1 0,1 1 0,-1-1 0,0 1 0,1-1 0,-1 1 0,1-1 0,-1 0 0,1 0 0,-1 0 0,0 0 0,1 0 0,-1 0 0,1 0 0,2-1 0,5-2 0,0-1 0,-1 0 0,1 0 0,-1-1 0,0 0 0,0-1 0,7-7 0,51-50 0,-35 30 0,30-26 0,159-166 0,-170 171 270,-25 29-1087,36-48-1,-37 36-6008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1:27"/>
    </inkml:context>
    <inkml:brush xml:id="br0">
      <inkml:brushProperty name="width" value="0.05" units="cm"/>
      <inkml:brushProperty name="height" value="0.05" units="cm"/>
      <inkml:brushProperty name="color" value="#FFC114"/>
    </inkml:brush>
  </inkml:definitions>
  <inkml:trace contextRef="#ctx0" brushRef="#br0">0 1 24575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9:39.734"/>
    </inkml:context>
    <inkml:brush xml:id="br0">
      <inkml:brushProperty name="width" value="0.1" units="cm"/>
      <inkml:brushProperty name="height" value="0.1" units="cm"/>
    </inkml:brush>
  </inkml:definitions>
  <inkml:trace contextRef="#ctx0" brushRef="#br0">1392 107 24575,'0'0'0,"0"-1"0,-1 0 0,1 1 0,0-1 0,0 0 0,0 0 0,-1 1 0,1-1 0,0 1 0,-1-1 0,1 0 0,-1 1 0,1-1 0,-1 1 0,1-1 0,-1 1 0,1-1 0,-1 1 0,1-1 0,-1 1 0,1 0 0,-1-1 0,0 1 0,1 0 0,-2-1 0,-22-6 0,10 4 0,-42-16 0,-106-32 0,143 47 0,-1 1 0,1 0 0,-1 1 0,0 1 0,1 1 0,-34 5 0,40-3 0,1 0 0,-1 1 0,1 0 0,-1 1 0,1 1 0,0 0 0,1 0 0,-1 1 0,1 1 0,-14 10 0,-48 47 0,3 3 0,-82 100 0,34 0 0,45-59 0,34-53 0,2 1 0,-31 63 0,30-47 0,24-48 0,1 0 0,1 1 0,1 0 0,1 1 0,-6 29 0,-5 39 0,-12 64 0,28-129 0,3 0 0,0 1 0,3 42 0,1-47 0,2 1 0,8 31 0,-9-45 0,1 0 0,0-1 0,1 0 0,1 0 0,-1 0 0,16 19 0,8 7 0,3-1 0,1-2 0,1-2 0,2 0 0,1-3 0,45 28 0,-7-17 0,14 9 0,-28-11 0,1-3 0,106 43 0,-72-43 0,123 29 0,-163-50 0,14 4 0,0-3 0,82 7 0,-114-19 0,-1-2 0,50-5 0,-73 2 0,1-1 0,0 0 0,0-1 0,-1 0 0,0-1 0,0-1 0,0 0 0,21-14 0,13-12 0,-2-3 0,-1-1 0,-2-3 0,74-84 0,-105 108 0,24-28 0,41-65 0,-67 92 0,-2 0 0,1-1 0,-2 0 0,0 0 0,-1-1 0,-1 0 0,-1 0 0,3-21 0,59-288 0,-45 238 0,-13 49 0,-1-2 0,1-58 0,-8-84 0,-2 100 0,2 66 0,-1 0 0,0 0 0,-1 0 0,-1 0 0,-1 1 0,0-1 0,-2 1 0,0 0 0,-1 0 0,0 0 0,-1 1 0,-1 0 0,-1 1 0,-15-19 0,-144-158 0,110 128 0,-44-40 255,44 46-1875,22 20-5206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9:41.886"/>
    </inkml:context>
    <inkml:brush xml:id="br0">
      <inkml:brushProperty name="width" value="0.1" units="cm"/>
      <inkml:brushProperty name="height" value="0.1" units="cm"/>
    </inkml:brush>
  </inkml:definitions>
  <inkml:trace contextRef="#ctx0" brushRef="#br0">1258 138 24575,'0'-3'0,"-1"1"0,0-1 0,1 1 0,-1-1 0,0 1 0,0 0 0,0-1 0,-1 1 0,1 0 0,0 0 0,-1 0 0,0 0 0,1 0 0,-1 0 0,0 1 0,0-1 0,0 1 0,0-1 0,0 1 0,-4-2 0,-6-4 0,0 0 0,-19-6 0,-8 1 0,0 2 0,-1 1 0,-74-6 0,83 11 0,-59-6 0,-1 3 0,-172 11 0,247-2 0,-1 1 0,1 0 0,0 1 0,0 0 0,0 2 0,0 0 0,-20 11 0,25-11 0,1 1 0,0 0 0,0 0 0,1 1 0,0 0 0,0 1 0,1 0 0,0 0 0,1 1 0,-12 20 0,-1 9 0,1 2 0,3 0 0,1 1 0,-10 51 0,-19 179 0,37-200 0,4-31 0,-1 0 0,-14 52 0,9-54 0,1 0 0,-4 64 0,8 79 0,5-161 0,1 0 0,1-1 0,1 1 0,0-1 0,2 0 0,10 27 0,-4-20 0,1-1 0,1 0 0,32 46 0,-36-60 0,1 1 0,1-2 0,0 0 0,0 0 0,1-1 0,0 0 0,1-1 0,0-1 0,0 0 0,17 6 0,80 47 0,-6-3 0,-83-47 0,126 55 0,-124-57 0,1-1 0,1-1 0,0-1 0,30 2 0,178-6 0,-137-4 0,-80 2 0,-1-1 0,0 0 0,0-1 0,0-1 0,0 0 0,-1-1 0,1-1 0,-1-1 0,0 0 0,0 0 0,-1-2 0,20-13 0,51-35 0,34-26 0,-95 63 0,-2 0 0,40-43 0,-29 20 0,-2-2 0,-1-1 0,26-55 0,-45 76 0,-1-1 0,0 0 0,-2-1 0,-1 0 0,-2-1 0,0 1 0,2-47 0,-6 26 0,-2 0 0,-2 1 0,-15-74 0,12 93 0,-1 1 0,-2 0 0,0 0 0,-2 1 0,-1 1 0,-22-36 0,3 15 0,-2 0 0,-45-45 0,29 32 0,-63-99 0,32 41 0,72 104 65,4 6-208,-1-1 0,1 1 0,-1 0 0,0 0 0,-1 1 0,0 0 0,1 0 0,-2 0 0,-6-4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9:45.351"/>
    </inkml:context>
    <inkml:brush xml:id="br0">
      <inkml:brushProperty name="width" value="0.1" units="cm"/>
      <inkml:brushProperty name="height" value="0.1" units="cm"/>
    </inkml:brush>
  </inkml:definitions>
  <inkml:trace contextRef="#ctx0" brushRef="#br0">1 413 24575,'2'0'0,"1"1"0,0-1 0,0 1 0,-1-1 0,1 1 0,0 0 0,-1 0 0,1 0 0,-1 1 0,1-1 0,-1 0 0,5 4 0,23 24 0,-25-23 0,10 12 0,-1 0 0,0 2 0,10 21 0,-7-13 0,21 47 0,-26-50 0,23 36 0,-33-57 0,0-1 0,0 0 0,1 0 0,0-1 0,-1 1 0,1 0 0,0-1 0,5 4 0,-7-6 0,0 1 0,0-1 0,0 1 0,0-1 0,0 0 0,0 1 0,0-1 0,0 0 0,1 0 0,-1 0 0,0 0 0,0 0 0,0 0 0,0 0 0,0 0 0,0 0 0,0 0 0,0-1 0,0 1 0,0 0 0,0-1 0,0 1 0,0-1 0,0 1 0,0-1 0,0 1 0,0-1 0,0 0 0,0 0 0,-1 1 0,1-1 0,0 0 0,1-1 0,4-8 0,0 1 0,0-1 0,-1 0 0,0 0 0,4-16 0,14-57 0,15-156 0,-31 187 0,36-150 0,-41 196 0,4-14-455,1-1 0,10-21 0,-3 13-6371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9:48.186"/>
    </inkml:context>
    <inkml:brush xml:id="br0">
      <inkml:brushProperty name="width" value="0.1" units="cm"/>
      <inkml:brushProperty name="height" value="0.1" units="cm"/>
    </inkml:brush>
  </inkml:definitions>
  <inkml:trace contextRef="#ctx0" brushRef="#br0">0 12 24575,'1'14'0,"1"0"0,5 24 0,0 4 0,0 30 0,-4-34 0,9 47 0,29 131 0,-39-200 0,2 0 0,0-1 0,1 1 0,1-1 0,12 23 0,-18-37 0,0-1 0,0 1 0,1-1 0,-1 1 0,0-1 0,1 0 0,-1 1 0,0-1 0,1 1 0,-1-1 0,1 0 0,-1 1 0,1-1 0,-1 0 0,0 0 0,1 1 0,-1-1 0,1 0 0,-1 0 0,1 0 0,0 0 0,-1 1 0,1-1 0,-1 0 0,1 0 0,-1 0 0,1 0 0,-1 0 0,1 0 0,-1-1 0,1 1 0,0 0 0,-1 0 0,1 0 0,-1 0 0,1-1 0,-1 1 0,1 0 0,-1 0 0,0-1 0,1 1 0,-1 0 0,1-1 0,-1 1 0,0 0 0,1-1 0,-1 1 0,0-1 0,1 1 0,-1-1 0,0 1 0,1-2 0,16-28 0,-15 28 0,47-87 0,8-13 0,-38 64 0,2 1 0,1 1 0,2 1 0,1 2 0,49-50 0,-53 59-341,0-1 0,-2-1-1,20-35 1,-24 36-6485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5:45.593"/>
    </inkml:context>
    <inkml:brush xml:id="br0">
      <inkml:brushProperty name="width" value="0.1" units="cm"/>
      <inkml:brushProperty name="height" value="0.1" units="cm"/>
    </inkml:brush>
  </inkml:definitions>
  <inkml:trace contextRef="#ctx0" brushRef="#br0">59 0 24575,'0'11'0,"0"14"0,0 14 0,-11 0 0,-3 4 0,0 6 0,2 6 0,4-8-8191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5:46.511"/>
    </inkml:context>
    <inkml:brush xml:id="br0">
      <inkml:brushProperty name="width" value="0.1" units="cm"/>
      <inkml:brushProperty name="height" value="0.1" units="cm"/>
    </inkml:brush>
  </inkml:definitions>
  <inkml:trace contextRef="#ctx0" brushRef="#br0">0 1 24575,'5'0'0,"13"0"0,9 0 0,4 0 0,9 0 0,-3 5 0,3 2 0,6-1 0,0 0 0,4-3 0,-8 11 0,1 1 0,3-1 0,5-3 0,4-3 0,-6 7 0,-2 2 0,-8-2-8191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5:47.435"/>
    </inkml:context>
    <inkml:brush xml:id="br0">
      <inkml:brushProperty name="width" value="0.1" units="cm"/>
      <inkml:brushProperty name="height" value="0.1" units="cm"/>
    </inkml:brush>
  </inkml:definitions>
  <inkml:trace contextRef="#ctx0" brushRef="#br0">194 0 24575,'0'351'0,"0"-334"29,-2 0 0,0 0 0,-1 0 0,-1 0 0,0 0 0,-11 26-1,-51 92 95,49-105-461,1 0 0,2 1 0,1 0 0,-17 62 0,23-48-6488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05.801"/>
    </inkml:context>
    <inkml:brush xml:id="br0">
      <inkml:brushProperty name="width" value="0.1" units="cm"/>
      <inkml:brushProperty name="height" value="0.1" units="cm"/>
    </inkml:brush>
  </inkml:definitions>
  <inkml:trace contextRef="#ctx0" brushRef="#br0">1 10 24575,'9'-9'0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5:52.956"/>
    </inkml:context>
    <inkml:brush xml:id="br0">
      <inkml:brushProperty name="width" value="0.1" units="cm"/>
      <inkml:brushProperty name="height" value="0.1" units="cm"/>
    </inkml:brush>
  </inkml:definitions>
  <inkml:trace contextRef="#ctx0" brushRef="#br0">0 1 24575,'0'2'0,"1"1"0,-1 0 0,1 0 0,-1 0 0,1-1 0,0 1 0,0 0 0,0-1 0,0 1 0,1-1 0,-1 1 0,4 3 0,6 12 0,54 138 0,5 8 0,-37-91 0,-25-52 0,1 0 0,1-1 0,1 0 0,1 0 0,0-1 0,19 21 0,-29-37 0,0-1 0,0 0 0,1 1 0,-1-1 0,0 0 0,1 0 0,-1-1 0,1 1 0,0 0 0,-1-1 0,1 0 0,0 0 0,0 0 0,0 0 0,0 0 0,0 0 0,0-1 0,0 1 0,0-1 0,0 0 0,1 0 0,-1 0 0,0 0 0,0-1 0,0 1 0,0-1 0,0 0 0,0 0 0,0 0 0,0 0 0,-1 0 0,1-1 0,0 1 0,-1-1 0,1 0 0,-1 0 0,4-2 0,22-20 0,32-34 0,-47 45 0,4-6 0,-1-1 0,-1-1 0,17-30 0,19-26 0,-25 42-1365,-4 2-5461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5:54.941"/>
    </inkml:context>
    <inkml:brush xml:id="br0">
      <inkml:brushProperty name="width" value="0.1" units="cm"/>
      <inkml:brushProperty name="height" value="0.1" units="cm"/>
    </inkml:brush>
  </inkml:definitions>
  <inkml:trace contextRef="#ctx0" brushRef="#br0">0 355 24575,'1'7'0,"0"0"0,0 0 0,1 0 0,0 0 0,0-1 0,1 1 0,0-1 0,5 9 0,0 3 0,2 3 0,0-1 0,2 1 0,0-2 0,16 20 0,-21-31 0,0 0 0,0-1 0,1 0 0,0 0 0,0 0 0,1-1 0,0 0 0,0-1 0,0 0 0,0 0 0,13 3 0,-19-7 0,0 0 0,0-1 0,0 1 0,1-1 0,-1 0 0,0 1 0,0-2 0,1 1 0,-1 0 0,0-1 0,0 1 0,1-1 0,-1 0 0,0 0 0,0 0 0,0-1 0,5-2 0,1-3 0,1 1 0,-1-2 0,13-13 0,-14 14 0,35-39 0,47-64 0,-78 95 0,12-19 0,26-47 0,-31 47 0,38-51 0,-13 27 285,-21 27-1110,29-30 0,-22 32-6001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6:00.616"/>
    </inkml:context>
    <inkml:brush xml:id="br0">
      <inkml:brushProperty name="width" value="0.1" units="cm"/>
      <inkml:brushProperty name="height" value="0.1" units="cm"/>
    </inkml:brush>
  </inkml:definitions>
  <inkml:trace contextRef="#ctx0" brushRef="#br0">1 0 24575,'5'0'0,"13"0"0,14 0 0,7 6 0,8 1 0,7 0 0,-6-7 0,-12-3-8191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56:03.202"/>
    </inkml:context>
    <inkml:brush xml:id="br0">
      <inkml:brushProperty name="width" value="0.1" units="cm"/>
      <inkml:brushProperty name="height" value="0.1" units="cm"/>
    </inkml:brush>
  </inkml:definitions>
  <inkml:trace contextRef="#ctx0" brushRef="#br0">1 184 24575,'15'0'0,"0"2"0,0-1 0,0 2 0,-1 0 0,1 1 0,18 8 0,81 41 0,-79-35 0,101 53 0,-90-45 0,10 6 0,-52-31 0,0 1 0,0-1 0,0 1 0,1-1 0,-1 0 0,0-1 0,0 1 0,1-1 0,-1 0 0,0 0 0,7 0 0,-7-2 0,0 0 0,0 1 0,0-2 0,0 1 0,0 0 0,-1-1 0,1 1 0,-1-1 0,0 0 0,0 0 0,0-1 0,0 1 0,0 0 0,-1-1 0,1 0 0,2-6 0,10-11 0,13-17 0,-3 0 0,41-80 0,-53 90 0,-8 15 0,0 1 0,1 0 0,0 0 0,1 1 0,0-1 0,1 2 0,0-1 0,11-9 0,-19 19 0,1 0 0,0 1 0,-1-1 0,1 1 0,0-1 0,0 0 0,-1 1 0,1 0 0,0-1 0,0 1 0,-1-1 0,1 1 0,0 0 0,0 0 0,0-1 0,0 1 0,0 0 0,0 0 0,-1 0 0,1 0 0,0 0 0,0 0 0,0 0 0,0 0 0,0 1 0,0-1 0,1 1 0,-1 0 0,0 0 0,0 0 0,0 0 0,0 1 0,0-1 0,0 0 0,0 0 0,0 1 0,-1-1 0,1 1 0,0-1 0,-1 0 0,1 4 0,3 12 0,0 1 0,-2-1 0,0 1 0,0 30 0,-2-26 0,2 101-1365,-2 5-5461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5:37"/>
    </inkml:context>
    <inkml:brush xml:id="br0">
      <inkml:brushProperty name="width" value="0.05" units="cm"/>
      <inkml:brushProperty name="height" value="0.05" units="cm"/>
      <inkml:brushProperty name="color" value="#FFC114"/>
    </inkml:brush>
  </inkml:definitions>
  <inkml:trace contextRef="#ctx0" brushRef="#br0">0 342 24575,'5'1'0,"-1"-1"0,0 1 0,0 0 0,0 1 0,0-1 0,0 1 0,-1-1 0,1 1 0,0 0 0,-1 1 0,7 4 0,39 36 0,-33-27 0,128 135 0,-44-41 0,-84-92 0,-2 1 0,0 1 0,23 41 0,2 6 0,-6-13 0,-26-40 0,0 0 0,2-1 0,-1 0 0,2-1 0,-1 0 0,2 0 0,15 13 0,-24-24 0,0 0 0,1 0 0,-1 0 0,1 0 0,-1 0 0,0 0 0,1-1 0,0 0 0,-1 1 0,1-1 0,-1 0 0,1 0 0,-1 0 0,1-1 0,0 1 0,-1-1 0,1 1 0,-1-1 0,0 0 0,1 0 0,-1 0 0,0 0 0,1 0 0,-1 0 0,0-1 0,0 1 0,0-1 0,0 0 0,0 1 0,0-1 0,1-2 0,10-10 0,0 1 0,-1-2 0,11-16 0,-18 24 0,151-239 0,30-40 0,-117 188-164,62-122-1,-92 152-871,-24 42-5790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5:39"/>
    </inkml:context>
    <inkml:brush xml:id="br0">
      <inkml:brushProperty name="width" value="0.05" units="cm"/>
      <inkml:brushProperty name="height" value="0.05" units="cm"/>
      <inkml:brushProperty name="color" value="#FFC114"/>
    </inkml:brush>
  </inkml:definitions>
  <inkml:trace contextRef="#ctx0" brushRef="#br0">1 288 24575,'2'1'0,"0"-1"0,0 1 0,1 0 0,-1 0 0,0 0 0,0 0 0,0 0 0,0 0 0,0 1 0,-1-1 0,1 0 0,0 1 0,-1 0 0,1-1 0,-1 1 0,1 0 0,1 3 0,25 40 0,-23-35 0,122 189 0,5 8 0,-126-196 0,32 50 0,-36-59 0,-1 1 0,1 0 0,0-1 0,1 1 0,-1-1 0,0 0 0,1 0 0,-1 0 0,1 0 0,0 0 0,-1 0 0,1-1 0,0 1 0,0-1 0,0 0 0,0 0 0,5 1 0,-6-3 0,1 1 0,0-1 0,-1 0 0,1 0 0,0 0 0,-1 0 0,1 0 0,-1 0 0,1-1 0,-1 1 0,0-1 0,0 0 0,0 0 0,3-3 0,32-36 0,-25 26 0,114-156 0,-82 107 0,55-62 0,-36 55 0,145-147 0,-198 208-151,0 0-1,0-1 0,-1-1 0,0 1 1,-1-1-1,-1-1 0,1 1 1,8-25-1,-8 11-6674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5:46"/>
    </inkml:context>
    <inkml:brush xml:id="br0">
      <inkml:brushProperty name="width" value="0.05" units="cm"/>
      <inkml:brushProperty name="height" value="0.05" units="cm"/>
    </inkml:brush>
  </inkml:definitions>
  <inkml:trace contextRef="#ctx0" brushRef="#br0">0 0 24575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5:54"/>
    </inkml:context>
    <inkml:brush xml:id="br0">
      <inkml:brushProperty name="width" value="0.05" units="cm"/>
      <inkml:brushProperty name="height" value="0.05" units="cm"/>
    </inkml:brush>
  </inkml:definitions>
  <inkml:trace contextRef="#ctx0" brushRef="#br0">284 327 24575,'-3'63'0,"1"-43"0,1-1 0,1 1 0,0 0 0,1 0 0,2-1 0,7 34 0,-8-49 0,0 0 0,0 0 0,1-1 0,-1 1 0,1-1 0,-1 0 0,1 1 0,0-1 0,1-1 0,-1 1 0,0 0 0,1-1 0,-1 1 0,1-1 0,0 0 0,0-1 0,0 1 0,0 0 0,0-1 0,0 0 0,0 0 0,1 0 0,-1-1 0,7 1 0,-7-1 0,1 0 0,-1 0 0,0 0 0,0 0 0,0-1 0,1 0 0,-1 0 0,0 0 0,0 0 0,0-1 0,0 1 0,-1-1 0,1 0 0,0 0 0,-1 0 0,1-1 0,-1 1 0,0-1 0,0 0 0,0 0 0,0 0 0,0 0 0,-1-1 0,5-6 0,-4 3 0,0-1 0,0 1 0,0-1 0,-1 0 0,-1 0 0,1 1 0,-1-1 0,-1 0 0,1 0 0,-1 0 0,-1 0 0,1 0 0,-1 0 0,-1 0 0,1 0 0,-2 0 0,-3-11 0,3 13 0,0 0 0,-1 0 0,0 0 0,0 1 0,0 0 0,0-1 0,-1 2 0,0-1 0,0 0 0,0 1 0,0 0 0,-1 0 0,1 0 0,-1 1 0,0 0 0,-1 0 0,1 1 0,0-1 0,-1 1 0,1 1 0,-8-2 0,-18-1 0,0 1 0,0 2 0,-1 1 0,-38 5 0,64-4 0,1 0 0,0 1 0,0 0 0,0 0 0,0 0 0,0 1 0,0 0 0,0 0 0,1 0 0,0 1 0,-1 0 0,1 0 0,-6 7 0,3-3 0,1 1 0,0 0 0,1 0 0,0 0 0,0 1 0,1 0 0,-7 18 0,9-19 0,-1 1 0,1 0 0,1 0 0,0 0 0,0 0 0,1 1 0,0-1 0,1 0 0,0 1 0,0-1 0,1 0 0,1 0 0,0 1 0,0-1 0,1 0 0,0 0 0,1-1 0,5 11 0,-4-14 0,0 0 0,0 1 0,1-2 0,0 1 0,0-1 0,0 0 0,1 0 0,0-1 0,0 0 0,0 0 0,0 0 0,0-1 0,1 0 0,0-1 0,-1 0 0,1 0 0,14 1 0,6 0 0,1-1 0,-1-2 0,51-6 0,-72 5 0,1-1 0,-1 1 0,1-1 0,-1 0 0,0-1 0,1 0 0,-1 0 0,-1-1 0,1 0 0,0 0 0,-1 0 0,0-1 0,0 0 0,0 0 0,-1 0 0,0-1 0,0 0 0,0 0 0,-1 0 0,1-1 0,-1 0 0,-1 0 0,0 1 0,0-2 0,0 1 0,-1 0 0,2-9 0,2-10 0,-1 0 0,-2-1 0,-1 0 0,0 1 0,-2-1 0,-6-43 0,2 48 0,0 0 0,-2 0 0,0 0 0,-2 1 0,0 0 0,-2 0 0,0 1 0,-1 0 0,-1 1 0,-1 0 0,0 1 0,-2 1 0,0 0 0,-1 1 0,-31-26 0,40 38-68,1 1 0,-1-1-1,0 1 1,0 0 0,0 1 0,0 0-1,-1 0 1,1 0 0,0 1 0,-1 0-1,1 1 1,-1 0 0,1 0 0,-1 0-1,1 1 1,-1 0 0,1 0-1,0 1 1,-9 3 0,-11 4-6758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8:32"/>
    </inkml:context>
    <inkml:brush xml:id="br0">
      <inkml:brushProperty name="width" value="0.05" units="cm"/>
      <inkml:brushProperty name="height" value="0.05" units="cm"/>
    </inkml:brush>
  </inkml:definitions>
  <inkml:trace contextRef="#ctx0" brushRef="#br0">0 292 24575,'15'-1'0,"0"0"0,-1 0 0,1-1 0,-1-1 0,0-1 0,0 0 0,0-1 0,16-8 0,6-5 0,53-39 0,-14 8 0,-47 33 0,1 2 0,0 0 0,1 2 0,0 2 0,55-13 0,-21 8 0,-34 7 0,-1 2 0,52-5 0,39 6 0,128 12 0,-234-6 0,0 2 0,-1 0 0,1 1 0,-1 0 0,0 1 0,0 0 0,0 1 0,0 1 0,20 15 0,4 6 0,54 54 0,-36-31 0,59 68 116,2 2-1597,-96-105-5345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8:33"/>
    </inkml:context>
    <inkml:brush xml:id="br0">
      <inkml:brushProperty name="width" value="0.05" units="cm"/>
      <inkml:brushProperty name="height" value="0.05" units="cm"/>
    </inkml:brush>
  </inkml:definitions>
  <inkml:trace contextRef="#ctx0" brushRef="#br0">0 677 24575,'11'0'0,"17"-1"0,-1 2 0,1 1 0,0 0 0,35 10 0,1 7 0,-31-9 0,0-1 0,62 9 0,-92-18 0,1 0 0,-1 0 0,1 0 0,-1 0 0,1-1 0,-1 1 0,1-1 0,-1 0 0,1 0 0,-1 0 0,0-1 0,0 1 0,0-1 0,0 1 0,0-1 0,0 0 0,5-5 0,-3 2 0,-1 0 0,0 0 0,0-1 0,0 0 0,-1 1 0,0-1 0,0 0 0,4-13 0,0-5 0,-2 0 0,-1-1 0,0 1 0,-1-27 0,17-115 0,-3 39 0,-15 52 32,-2 53-381,0 1 0,2-1-1,6-34 1,1 30-6477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40.289"/>
    </inkml:context>
    <inkml:brush xml:id="br0">
      <inkml:brushProperty name="width" value="0.1" units="cm"/>
      <inkml:brushProperty name="height" value="0.1" units="cm"/>
    </inkml:brush>
  </inkml:definitions>
  <inkml:trace contextRef="#ctx0" brushRef="#br0">1 0 24575,'0'4405'0,"14"-3836"0,1 12 0,-16-35 0,3-507 0,2 1 0,15 66 0,5 29 0,-18 150 0,-6-235 0,-1-39 0,2 0 0,-1 0 0,1 0 0,1-1 0,5 21 0,-6-27 0,1 0 0,-1 0 0,1-1 0,0 1 0,1-1 0,-1 1 0,0-1 0,1 0 0,0 0 0,0 0 0,0-1 0,0 1 0,0 0 0,0-1 0,1 0 0,-1 0 0,1 0 0,0 0 0,6 2 0,14 2 0,1-1 0,0-1 0,0-1 0,1-1 0,43-2 0,-37-1 0,518-7 0,-340-6 0,59-2 0,1147 15 0,-671 3 0,4865-2-1365,-5533 0-5461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23.202"/>
    </inkml:context>
    <inkml:brush xml:id="br0">
      <inkml:brushProperty name="width" value="0.1" units="cm"/>
      <inkml:brushProperty name="height" value="0.1" units="cm"/>
    </inkml:brush>
  </inkml:definitions>
  <inkml:trace contextRef="#ctx0" brushRef="#br0">1 84 24575,'53'42'0,"54"52"0,-104-91 0,1-1 0,-1 0 0,0 0 0,0 0 0,1-1 0,-1 1 0,1-1 0,-1 0 0,1 0 0,0 0 0,0 0 0,-1-1 0,1 1 0,0-1 0,0 0 0,0 0 0,-1 0 0,1-1 0,0 1 0,0-1 0,-1 0 0,1 0 0,0-1 0,-1 1 0,1-1 0,-1 1 0,4-4 0,9-5 0,0 0 0,0-2 0,-2 0 0,16-16 0,-22 21 0,14-14-341,0-2 0,-1-1-1,25-36 1,-35 43-6485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28.113"/>
    </inkml:context>
    <inkml:brush xml:id="br0">
      <inkml:brushProperty name="width" value="0.1" units="cm"/>
      <inkml:brushProperty name="height" value="0.1" units="cm"/>
    </inkml:brush>
  </inkml:definitions>
  <inkml:trace contextRef="#ctx0" brushRef="#br0">1 0 24575,'8'1'0,"1"-1"0,0 1 0,-1 0 0,1 1 0,0 0 0,-1 1 0,0 0 0,0 0 0,0 0 0,11 7 0,-3 1 0,0 0 0,-1 1 0,23 23 0,-27-25 0,0 1 0,1-2 0,1 1 0,0-2 0,0 0 0,0 0 0,1-1 0,0-1 0,1 0 0,20 5 0,-24-9 0,1 0 0,-1 0 0,1-1 0,-1-1 0,1 0 0,-1 0 0,1-1 0,-1-1 0,1 0 0,-1 0 0,0-1 0,0 0 0,0-1 0,15-8 0,162-105-1365,-160 97-5461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31.737"/>
    </inkml:context>
    <inkml:brush xml:id="br0">
      <inkml:brushProperty name="width" value="0.1" units="cm"/>
      <inkml:brushProperty name="height" value="0.1" units="cm"/>
    </inkml:brush>
  </inkml:definitions>
  <inkml:trace contextRef="#ctx0" brushRef="#br0">1 103 24575,'16'18'0,"19"26"0,-24-29 0,0 0 0,1-1 0,15 13 0,-22-23 0,1 0 0,-1 0 0,1 0 0,-1-1 0,1 0 0,0 0 0,0 0 0,1-1 0,-1 0 0,0 0 0,1-1 0,10 1 0,-6-1 0,0-1 0,1-1 0,-1 0 0,0-1 0,1 0 0,-1 0 0,0-2 0,-1 1 0,1-1 0,-1-1 0,19-10 0,6-7 0,61-50 0,-94 71 0,19-18-341,-1 0 0,-1-1-1,19-26 1,-11 11-6485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49.063"/>
    </inkml:context>
    <inkml:brush xml:id="br0">
      <inkml:brushProperty name="width" value="0.1" units="cm"/>
      <inkml:brushProperty name="height" value="0.1" units="cm"/>
    </inkml:brush>
  </inkml:definitions>
  <inkml:trace contextRef="#ctx0" brushRef="#br0">1 1 24575,'11'197'0,"1"-13"0,-13 234-1365,1-382-5461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0.802"/>
    </inkml:context>
    <inkml:brush xml:id="br0">
      <inkml:brushProperty name="width" value="0.1" units="cm"/>
      <inkml:brushProperty name="height" value="0.1" units="cm"/>
    </inkml:brush>
  </inkml:definitions>
  <inkml:trace contextRef="#ctx0" brushRef="#br0">8 0 24575,'19'14'0,"-2"0"0,15 4 0,44 32 0,-65-42 0,0 1 0,-1 0 0,0 0 0,-1 2 0,0-1 0,0 1 0,8 15 0,-15-23 0,0 0 0,-1 0 0,1 0 0,-1 0 0,0 0 0,0 0 0,0 1 0,-1-1 0,1 0 0,-1 1 0,1 5 0,-2-6 0,1-1 0,-1 1 0,0-1 0,0 1 0,0-1 0,0 0 0,0 1 0,0-1 0,-1 0 0,1 0 0,-1 0 0,1 0 0,-1 0 0,0 0 0,0-1 0,-2 3 0,-44 33-174,-71 41 0,87-58-843,5-3-5809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3.250"/>
    </inkml:context>
    <inkml:brush xml:id="br0">
      <inkml:brushProperty name="width" value="0.1" units="cm"/>
      <inkml:brushProperty name="height" value="0.1" units="cm"/>
    </inkml:brush>
  </inkml:definitions>
  <inkml:trace contextRef="#ctx0" brushRef="#br0">0 1 24575,'0'660'-1365,"0"-627"-5461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3.967"/>
    </inkml:context>
    <inkml:brush xml:id="br0">
      <inkml:brushProperty name="width" value="0.1" units="cm"/>
      <inkml:brushProperty name="height" value="0.1" units="cm"/>
    </inkml:brush>
  </inkml:definitions>
  <inkml:trace contextRef="#ctx0" brushRef="#br0">1 0 24575,'0'8'0,"0"9"0,0 10 0,0 8 0,0 5 0,0 3 0,0 3 0,0 0 0,0 0 0,0-4 0,0-2 0,0 0 0,0 1 0,0 1 0,0 0 0,0-2 0,0-9-8191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4.650"/>
    </inkml:context>
    <inkml:brush xml:id="br0">
      <inkml:brushProperty name="width" value="0.1" units="cm"/>
      <inkml:brushProperty name="height" value="0.1" units="cm"/>
    </inkml:brush>
  </inkml:definitions>
  <inkml:trace contextRef="#ctx0" brushRef="#br0">1 1 24575,'7'7'0,"3"10"0,0 10 0,-3 8 0,-1 5 0,5 3 0,1 3 0,-2 0 0,-2 0 0,-3 0 0,-2-1 0,-1 0 0,-2-4 0,0-1 0,-1-9-8191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5.524"/>
    </inkml:context>
    <inkml:brush xml:id="br0">
      <inkml:brushProperty name="width" value="0.1" units="cm"/>
      <inkml:brushProperty name="height" value="0.1" units="cm"/>
    </inkml:brush>
  </inkml:definitions>
  <inkml:trace contextRef="#ctx0" brushRef="#br0">0 1 24575,'0'3'0,"8"10"0,2 9 0,0 9 0,-2 3 0,-3 2 0,-1 4 0,-2 9 0,-2 9 0,0 0 0,0-1 0,-4-2 0,-2-5 0,1-1 0,1-11-8191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6.993"/>
    </inkml:context>
    <inkml:brush xml:id="br0">
      <inkml:brushProperty name="width" value="0.1" units="cm"/>
      <inkml:brushProperty name="height" value="0.1" units="cm"/>
    </inkml:brush>
  </inkml:definitions>
  <inkml:trace contextRef="#ctx0" brushRef="#br0">0 0 24575,'8'0'0,"9"0"0,10 0 0,8 7 0,5 3 0,-4 7 0,-1 1 0,2-3 0,1 4 0,3-2 0,-7 4 0,-8-1-8191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47.605"/>
    </inkml:context>
    <inkml:brush xml:id="br0">
      <inkml:brushProperty name="width" value="0.1" units="cm"/>
      <inkml:brushProperty name="height" value="0.1" units="cm"/>
    </inkml:brush>
  </inkml:definitions>
  <inkml:trace contextRef="#ctx0" brushRef="#br0">2842 0 24386,'-2841'4834'0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8.434"/>
    </inkml:context>
    <inkml:brush xml:id="br0">
      <inkml:brushProperty name="width" value="0.1" units="cm"/>
      <inkml:brushProperty name="height" value="0.1" units="cm"/>
    </inkml:brush>
  </inkml:definitions>
  <inkml:trace contextRef="#ctx0" brushRef="#br0">465 0 24575,'-5'1'0,"-1"0"0,0 1 0,1 0 0,-1 0 0,1 0 0,0 0 0,0 1 0,0 0 0,-6 3 0,-4 3 0,-95 64 0,49-31 0,41-28 0,0 0 0,1 1 0,-29 31 0,38-35 0,0 1 0,1 0 0,1 0 0,0 1 0,1 0 0,0 0 0,-6 19 0,3-1-341,1-1 0,2 1-1,-6 63 1,11-62-6485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05.496"/>
    </inkml:context>
    <inkml:brush xml:id="br0">
      <inkml:brushProperty name="width" value="0.1" units="cm"/>
      <inkml:brushProperty name="height" value="0.1" units="cm"/>
    </inkml:brush>
  </inkml:definitions>
  <inkml:trace contextRef="#ctx0" brushRef="#br0">0 1 24575,'4'0'0,"5"0"0,4 0 0,5 0 0,-2 8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07.782"/>
    </inkml:context>
    <inkml:brush xml:id="br0">
      <inkml:brushProperty name="width" value="0.1" units="cm"/>
      <inkml:brushProperty name="height" value="0.1" units="cm"/>
    </inkml:brush>
  </inkml:definitions>
  <inkml:trace contextRef="#ctx0" brushRef="#br0">1 1 24575,'0'0'-8191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08.507"/>
    </inkml:context>
    <inkml:brush xml:id="br0">
      <inkml:brushProperty name="width" value="0.1" units="cm"/>
      <inkml:brushProperty name="height" value="0.1" units="cm"/>
    </inkml:brush>
  </inkml:definitions>
  <inkml:trace contextRef="#ctx0" brushRef="#br0">1 1 24575,'7'0'0,"11"0"0,9 0 0,0 4 0,3 1 0,5 0 0,-2-1 0,-5 6 0,-7 2-8191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09.176"/>
    </inkml:context>
    <inkml:brush xml:id="br0">
      <inkml:brushProperty name="width" value="0.1" units="cm"/>
      <inkml:brushProperty name="height" value="0.1" units="cm"/>
    </inkml:brush>
  </inkml:definitions>
  <inkml:trace contextRef="#ctx0" brushRef="#br0">0 1 24575,'8'0'0,"10"0"0,9 0 0,7 0 0,-1 3 0,-3 2 0,1 0 0,-5-1-8191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20.489"/>
    </inkml:context>
    <inkml:brush xml:id="br0">
      <inkml:brushProperty name="width" value="0.1" units="cm"/>
      <inkml:brushProperty name="height" value="0.1" units="cm"/>
    </inkml:brush>
  </inkml:definitions>
  <inkml:trace contextRef="#ctx0" brushRef="#br0">1 47 24575,'135'1'0,"148"-3"0,-109-20 0,1 1 0,-93 19-1365,-47 2-5461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21.969"/>
    </inkml:context>
    <inkml:brush xml:id="br0">
      <inkml:brushProperty name="width" value="0.1" units="cm"/>
      <inkml:brushProperty name="height" value="0.1" units="cm"/>
    </inkml:brush>
  </inkml:definitions>
  <inkml:trace contextRef="#ctx0" brushRef="#br0">6 1 24575,'1'2'0,"0"0"0,0 0 0,0-1 0,0 1 0,0 0 0,0 0 0,1-1 0,-1 1 0,1-1 0,-1 1 0,1-1 0,-1 0 0,1 1 0,0-1 0,0 0 0,2 1 0,4 3 0,31 26 0,-24-17 0,1-1 0,34 20 0,-46-32 0,-1 1 0,0 0 0,1 0 0,-1 1 0,0-1 0,0 1 0,0-1 0,-1 1 0,1 0 0,0 0 0,-1 0 0,0 0 0,0 1 0,0-1 0,0 1 0,-1-1 0,1 1 0,-1-1 0,1 6 0,-1-4 0,-1-1 0,0 1 0,0 0 0,0 0 0,0 0 0,-1-1 0,0 1 0,0 0 0,0-1 0,-1 1 0,0 0 0,0-1 0,0 0 0,0 1 0,-4 4 0,-88 117 330,16-25-2025,59-73-5131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9:05.896"/>
    </inkml:context>
    <inkml:brush xml:id="br0">
      <inkml:brushProperty name="width" value="0.1" units="cm"/>
      <inkml:brushProperty name="height" value="0.1" units="cm"/>
    </inkml:brush>
  </inkml:definitions>
  <inkml:trace contextRef="#ctx0" brushRef="#br0">1 1 24575,'0'37'0,"1"0"0,1 1 0,2-1 0,2 0 0,2-1 0,22 67 0,-29-99 0,0-1 0,0 0 0,1 0 0,-1 0 0,1 0 0,0-1 0,0 1 0,0 0 0,0-1 0,0 1 0,0-1 0,1 0 0,-1 0 0,1 0 0,-1 0 0,1 0 0,0 0 0,0-1 0,0 1 0,0-1 0,0 0 0,0 0 0,1 0 0,-1 0 0,0-1 0,0 1 0,1-1 0,-1 0 0,0 0 0,1 0 0,-1 0 0,0-1 0,0 1 0,1-1 0,-1 0 0,0 0 0,5-2 0,19-8 0,-1-2 0,0 0 0,-1-2 0,47-35 0,-8 4 0,-25 21 119,116-82-1603,-121 78-5342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9:09.959"/>
    </inkml:context>
    <inkml:brush xml:id="br0">
      <inkml:brushProperty name="width" value="0.1" units="cm"/>
      <inkml:brushProperty name="height" value="0.1" units="cm"/>
    </inkml:brush>
  </inkml:definitions>
  <inkml:trace contextRef="#ctx0" brushRef="#br0">2237 245 24575,'-1'-4'0,"0"0"0,1-1 0,-1 1 0,-1 0 0,1 0 0,0 0 0,-1 0 0,0 1 0,0-1 0,0 0 0,-1 1 0,1-1 0,-1 1 0,0 0 0,0 0 0,0 0 0,0 0 0,0 0 0,-5-2 0,-4-4 0,-1 2 0,0-1 0,-1 1 0,-17-6 0,-20-4 0,-2 1 0,0 3 0,-87-11 0,-168 10 0,279 13 0,1-2 0,0-1 0,-33-8 0,28 5 0,-57-6 0,-210 11 0,175 3 0,77 2 0,-1 3 0,1 1 0,0 3 0,-50 17 0,9-4 0,42-11 0,1 1 0,-59 25 0,92-32 0,1-1 0,0 2 0,1 0 0,-1 0 0,1 1 0,1 0 0,-1 1 0,2 0 0,-1 1 0,1 0 0,1 0 0,-1 1 0,-8 16 0,5-4 0,1 0 0,1 1 0,1 0 0,1 1 0,1 0 0,1 1 0,1-1 0,-1 39 0,4-12 0,3 0 0,11 83 0,-9-114 0,1 0 0,2-1 0,0 0 0,1 0 0,1 0 0,0-1 0,2 0 0,0-1 0,19 25 0,35 34 0,-31-38 0,-1 0 0,26 46 0,-48-70 0,1-1 0,0 0 0,1 0 0,0-1 0,1-1 0,0 0 0,21 14 0,112 63 0,-132-81 0,297 152 0,-266-134 0,-25-14 0,1 0 0,38 15 0,-49-24 0,-2 1 0,1 1 0,9 6 0,-11-6 0,1-1 0,0 1 0,0-2 0,15 6 0,36 9 0,-34-10 0,0 0 0,1-2 0,0-1 0,0-1 0,46 1 0,-11-10 0,0-2 0,-1-4 0,0-2 0,90-32 0,-95 29 0,-37 12 0,-1-1 0,0-1 0,-1 0 0,1-1 0,-1-1 0,23-15 0,-8 3 0,1 1 0,50-22 0,-57 30 0,-1 0 0,0-2 0,-1-1 0,0 0 0,-1-2 0,30-28 0,-27 14 0,0-1 0,34-58 0,-13 18 0,19-34 0,29-32 0,-81 118 0,0 0 0,-1-1 0,-2 0 0,0-1 0,-1-1 0,-1 1 0,-1-1 0,-1-1 0,0 1 0,-2-1 0,-1 0 0,0-36 0,-1 41 0,-1 0 0,2 1 0,8-28 0,3-25 0,-13 62 0,-1 1 0,0 0 0,0 0 0,-1 0 0,0 0 0,0 0 0,-1 0 0,0 0 0,0 0 0,0 0 0,-1 1 0,0-1 0,0 1 0,-7-9 0,-5-6 0,-1 1 0,-32-30 0,18 19 0,18 19 0,-1 1 0,0 1 0,-1 0 0,0 0 0,0 2 0,-22-11 0,7 7 0,0 1 0,-46-12 0,-34 3 93,67 14-1551,11 1-5368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9:33.615"/>
    </inkml:context>
    <inkml:brush xml:id="br0">
      <inkml:brushProperty name="width" value="0.1" units="cm"/>
      <inkml:brushProperty name="height" value="0.1" units="cm"/>
    </inkml:brush>
  </inkml:definitions>
  <inkml:trace contextRef="#ctx0" brushRef="#br0">574 1 24575,'-7'0'0,"-11"0"0,-2 3 0,-4 2 0,0 7 0,-2 2 0,3 2 0,-2 10 0,-4 7 0,-5-1 0,-4 2 0,-3 1 0,-6 3 0,-2 3 0,-1 2 0,1 4 0,9-1 0,11-9-8191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20.165"/>
    </inkml:context>
    <inkml:brush xml:id="br0">
      <inkml:brushProperty name="width" value="0.1" units="cm"/>
      <inkml:brushProperty name="height" value="0.1" units="cm"/>
    </inkml:brush>
  </inkml:definitions>
  <inkml:trace contextRef="#ctx0" brushRef="#br0">1 0 24575,'4'78'0,"24"138"0,-6-78 0,13 352 0,-23-244 0,-4-136 0,20 471 0,-28 66 0,-1-299 0,5-260 0,3 0 0,4-1 0,38 143 0,-35-165 0,-2 1 0,4 113 0,-16 135 0,-2-163 0,1 1018 0,4-1117 0,2 0 0,14 63 0,-9-65 0,-2 0 0,2 82 0,-24 49 0,0-16 0,12 181 0,3-225 0,-1-118 0,0 8 0,0-1 0,1 0 0,0 0 0,3 12 0,-3-19 0,0 1 0,0-1 0,0 0 0,1 0 0,-1 0 0,1 0 0,0-1 0,0 1 0,0 0 0,0-1 0,0 1 0,1-1 0,-1 0 0,1 0 0,0 0 0,-1 0 0,4 2 0,0-1 0,0 0 0,1-1 0,-1 0 0,0 0 0,1 0 0,0-1 0,13 2 0,-1-2 0,35-4 0,205-29 42,-29 3-251,541-14-709,4 42 1071,-476 2-226,85 12 661,-78 0-171,250 14-391,-11 0-156,296-23-393,-585-18 858,-22 1-43,78 12-292,64 0 0,-213-12 0,-26 2 0,-101 7 0,-1-1 0,0-2 0,52-18 0,-43 12 0,62-11 0,-15 16 0,146 6 0,-151 3 0,575 1-1365,-633-2-5461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9:34.807"/>
    </inkml:context>
    <inkml:brush xml:id="br0">
      <inkml:brushProperty name="width" value="0.1" units="cm"/>
      <inkml:brushProperty name="height" value="0.1" units="cm"/>
    </inkml:brush>
  </inkml:definitions>
  <inkml:trace contextRef="#ctx0" brushRef="#br0">1 1 24575,'336'0'0,"-320"0"0,0 1 0,0 1 0,-1 0 0,1 1 0,0 1 0,-1 0 0,0 1 0,0 1 0,0 0 0,-1 1 0,0 1 0,0 0 0,18 14 0,107 74 0,-92-66 0,54 43 0,-76-51-1365,-3 0-5461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9:39.792"/>
    </inkml:context>
    <inkml:brush xml:id="br0">
      <inkml:brushProperty name="width" value="0.1" units="cm"/>
      <inkml:brushProperty name="height" value="0.1" units="cm"/>
    </inkml:brush>
  </inkml:definitions>
  <inkml:trace contextRef="#ctx0" brushRef="#br0">1 92 24575,'9'1'0,"0"0"0,0 0 0,1 1 0,9 4 0,-6-3 0,9 5 0,0 1 0,0 1 0,-1 1 0,0 0 0,22 18 0,-18-13 0,116 86 0,139 99 0,-256-183 0,2-2 0,39 20 0,-57-32 0,0-1 0,0 0 0,0-1 0,1 1 0,-1-2 0,1 1 0,-1-1 0,1 0 0,9-1 0,9-2 0,41-8 0,-38 5 0,-5 1 0,0-2 0,0 0 0,-1-2 0,0-1 0,0-1 0,-1 0 0,41-27 0,-17 8 0,-26 17 0,37-29 0,-29 18 0,60-35 0,-57 40 0,-2-2 0,31-25 0,135-107 89,-118 95-1543,-38 27-5372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0:18.827"/>
    </inkml:context>
    <inkml:brush xml:id="br0">
      <inkml:brushProperty name="width" value="0.1" units="cm"/>
      <inkml:brushProperty name="height" value="0.1" units="cm"/>
    </inkml:brush>
  </inkml:definitions>
  <inkml:trace contextRef="#ctx0" brushRef="#br0">1 105 24575,'1'9'0,"0"0"0,1-1 0,0 1 0,1 0 0,-1-1 0,8 15 0,4 10 0,-9-15 0,41 107 0,-39-108 0,1-2 0,0 1 0,2-1 0,-1 0 0,17 19 0,-24-32 0,0 1 0,1-1 0,-1 1 0,0-1 0,1 0 0,0 0 0,-1 0 0,1 0 0,0-1 0,0 1 0,0-1 0,0 1 0,0-1 0,0 0 0,0 0 0,0-1 0,1 1 0,-1-1 0,0 1 0,1-1 0,-1 0 0,0 0 0,0 0 0,1-1 0,-1 1 0,0-1 0,0 0 0,1 0 0,-1 0 0,4-2 0,5-3 0,-1-1 0,0 0 0,0-1 0,0 0 0,-1-1 0,12-13 0,53-67 0,-31 34 0,1-3-14,41-69-1,-48 67-1321,-15 26-5490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0:20.948"/>
    </inkml:context>
    <inkml:brush xml:id="br0">
      <inkml:brushProperty name="width" value="0.1" units="cm"/>
      <inkml:brushProperty name="height" value="0.1" units="cm"/>
    </inkml:brush>
  </inkml:definitions>
  <inkml:trace contextRef="#ctx0" brushRef="#br0">0 228 24575,'3'0'0,"-1"1"0,0-1 0,0 1 0,1 0 0,-1 0 0,0 0 0,0 0 0,0 0 0,0 0 0,0 0 0,0 0 0,-1 1 0,1-1 0,0 1 0,0 0 0,1 2 0,2 2 0,0 0 0,-1 1 0,7 11 0,-9-14 0,11 20 0,-2 1 0,0 1 0,-1 0 0,9 39 0,-18-54 0,1-2 0,-1 0 0,1-1 0,0 1 0,1-1 0,6 16 0,-8-23 0,0 1 0,0-1 0,0 1 0,0-1 0,0 1 0,1-1 0,-1 0 0,0 0 0,1 1 0,-1-1 0,1 0 0,-1 0 0,1 0 0,-1-1 0,1 1 0,0 0 0,-1-1 0,1 1 0,0-1 0,0 1 0,0-1 0,-1 0 0,1 0 0,0 0 0,0 0 0,0 0 0,-1 0 0,1 0 0,0 0 0,0-1 0,0 1 0,-1-1 0,1 0 0,0 1 0,1-2 0,6-2 0,0-1 0,-1 0 0,0 0 0,0-1 0,0 0 0,0 0 0,-1-1 0,0 0 0,10-14 0,-4 3 0,0 0 0,-1-1 0,11-26 0,6-15 0,63-95 0,-57 96 302,-27 43-719,1 1 1,1 0-1,20-25 0,-11 21-6409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4:25.799"/>
    </inkml:context>
    <inkml:brush xml:id="br0">
      <inkml:brushProperty name="width" value="0.1" units="cm"/>
      <inkml:brushProperty name="height" value="0.1" units="cm"/>
    </inkml:brush>
  </inkml:definitions>
  <inkml:trace contextRef="#ctx0" brushRef="#br0">0 0 24575,'4'1'0,"1"1"0,-1-1 0,0 1 0,-1 0 0,1 0 0,0 0 0,-1 1 0,1-1 0,-1 1 0,1 0 0,3 4 0,-1-1 0,10 8 0,0 1 0,-1 1 0,-1 0 0,0 1 0,-1 0 0,-1 1 0,15 31 0,-20-34 0,0-1 0,1 0 0,0 0 0,18 21 0,-22-31 0,-1-1 0,1 1 0,0-1 0,1 0 0,-1 0 0,0 0 0,1-1 0,0 1 0,-1-1 0,1 0 0,0-1 0,0 1 0,0-1 0,0 0 0,0 0 0,1 0 0,-1-1 0,8 0 0,-4-1 0,0 0 0,0 0 0,0-1 0,0 0 0,0-1 0,-1 0 0,1 0 0,-1-1 0,0 0 0,0-1 0,0 1 0,7-7 0,10-10 0,-1 0 0,24-29 0,-26 26 0,40-33 0,-2 14-1365,-35 28-5461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09.461"/>
    </inkml:context>
    <inkml:brush xml:id="br0">
      <inkml:brushProperty name="width" value="0.1" units="cm"/>
      <inkml:brushProperty name="height" value="0.1" units="cm"/>
    </inkml:brush>
  </inkml:definitions>
  <inkml:trace contextRef="#ctx0" brushRef="#br0">59 1 23163,'-59'11341'0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12.060"/>
    </inkml:context>
    <inkml:brush xml:id="br0">
      <inkml:brushProperty name="width" value="0.1" units="cm"/>
      <inkml:brushProperty name="height" value="0.1" units="cm"/>
    </inkml:brush>
  </inkml:definitions>
  <inkml:trace contextRef="#ctx0" brushRef="#br0">0 1 23575,'13203'88'0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53.502"/>
    </inkml:context>
    <inkml:brush xml:id="br0">
      <inkml:brushProperty name="width" value="0.1" units="cm"/>
      <inkml:brushProperty name="height" value="0.1" units="cm"/>
      <inkml:brushProperty name="color" value="#E71224"/>
    </inkml:brush>
  </inkml:definitions>
  <inkml:trace contextRef="#ctx0" brushRef="#br0">24 0 24442,'0'12553'0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1:52.125"/>
    </inkml:context>
    <inkml:brush xml:id="br0">
      <inkml:brushProperty name="width" value="0.1" units="cm"/>
      <inkml:brushProperty name="height" value="0.1" units="cm"/>
    </inkml:brush>
  </inkml:definitions>
  <inkml:trace contextRef="#ctx0" brushRef="#br0">1 6 24575,'0'0'0,"0"0"0,0 0 0,0-1 0,0 1 0,0 0 0,0 0 0,0 0 0,0-1 0,0 1 0,0 0 0,0 0 0,0 0 0,0-1 0,0 1 0,0 0 0,0 0 0,0 0 0,1 0 0,-1-1 0,0 1 0,0 0 0,0 0 0,0 0 0,0 0 0,0-1 0,1 1 0,-1 0 0,0 0 0,0 0 0,0 0 0,0 0 0,1 0 0,-1-1 0,0 1 0,0 0 0,0 0 0,1 0 0,-1 0 0,0 0 0,0 0 0,0 0 0,1 0 0,-1 0 0,0 0 0,0 0 0,0 0 0,1 0 0,-1 0 0,0 0 0,0 0 0,0 0 0,0 0 0,1 1 0,-1-1 0,0 0 0,0 0 0,0 0 0,1 0 0,13 10 0,-10-7 0,18 17 0,0 0 0,31 39 0,-9-9 0,352 399 0,-182-202 0,-127-148 0,159 140 0,348 216 0,-256-200 0,-257-196 0,90 49 0,40 28 0,522 376 0,-28-37 0,-30-81-578,-450-268 304,1368 738-1805,-907-492 1658,-614-330 420,356 201-5,901 464-19,-1130-603 29,244 145 10,-400-218 84,0 2-1,-3 1 1,38 42-1,96 128 781,69 59 755,-101-117-1168,-113-113-465,-1 1 0,-2 1 0,-2 1 0,24 47 0,-19-30 0,2-2 0,2-1 0,2-2 0,76 80 0,134 139 0,-150-152 0,18 22 0,121 190 0,-213-293 0,2 0 0,1-2 0,50 53 0,-52-63 0,109 110 0,-104-101 0,-1 1 0,34 55 0,-21-19 0,130 200 0,-154-247 114,1-2 0,28 27 0,-34-37-358,0-1 0,0 0 0,1 0 0,0-1 1,0-1-1,18 8 0,8-1-6582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1:53.214"/>
    </inkml:context>
    <inkml:brush xml:id="br0">
      <inkml:brushProperty name="width" value="0.1" units="cm"/>
      <inkml:brushProperty name="height" value="0.1" units="cm"/>
    </inkml:brush>
  </inkml:definitions>
  <inkml:trace contextRef="#ctx0" brushRef="#br0">0 0 24575,'0'6'0,"0"12"0,0 19 0,0 20 0,0 17 0,0 16 0,0 10 0,0 4 0,0 0 0,11-6 0,4-9 0,-1-9 0,-3-8 0,-3-16-8191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22.467"/>
    </inkml:context>
    <inkml:brush xml:id="br0">
      <inkml:brushProperty name="width" value="0.1" units="cm"/>
      <inkml:brushProperty name="height" value="0.1" units="cm"/>
    </inkml:brush>
  </inkml:definitions>
  <inkml:trace contextRef="#ctx0" brushRef="#br0">1 16 24575,'0'0'0,"-1"-1"0,1 1 0,0-1 0,0 0 0,0 1 0,1-1 0,-1 1 0,0-1 0,0 1 0,0-1 0,0 0 0,0 1 0,1-1 0,-1 1 0,0-1 0,0 1 0,1-1 0,-1 1 0,0 0 0,1-1 0,-1 1 0,1-1 0,-1 1 0,0 0 0,1-1 0,-1 1 0,1 0 0,-1-1 0,1 1 0,-1 0 0,1 0 0,-1-1 0,1 1 0,0 0 0,-1 0 0,1 0 0,-1 0 0,1 0 0,-1 0 0,1 0 0,0 0 0,-1 0 0,1 0 0,-1 0 0,1 0 0,-1 0 0,1 0 0,-1 1 0,1-1 0,0 0 0,0 1 0,32 16 0,-28-14 0,14 10 0,0 1 0,0 0 0,-1 2 0,20 22 0,61 81 0,-41-48 0,33 40 0,-5 4 0,71 127 0,-73-102 0,174 222 0,77 82 0,-162-201 0,-32-60 0,-61-85 0,37 58 0,-22-27 0,114 117 0,98 111 0,-189-193 0,12 15 0,324 309 0,-306-338 0,-134-134 0,-2-3 0,-1 2 0,-1 0 0,0 0 0,8 18 0,-8-14 0,1-1 0,17 22 0,124 122 0,-15-19 0,-60-44 0,9 10 0,-70-92 0,1 0 0,0-1 0,36 26 0,176 111 0,-220-146 0,-1 0 0,14 13 0,12 11 0,-34-31-29,0 0-1,0 0 0,1 0 1,-1 0-1,0 0 0,0 0 0,0 1 1,0-1-1,0 0 0,0 0 1,1 0-1,-1 0 0,0 0 1,0 0-1,0 0 0,0 0 1,0 0-1,1 0 0,-1 0 1,0 0-1,0 0 0,0 0 1,0 0-1,1 0 0,-1 0 1,0 0-1,0 0 0,0 0 1,0 0-1,0 0 0,1 0 0,-1 0 1,0 0-1,0 0 0,0-1 1,0 1-1,0 0 0,0 0 1,1 0-1,-1 0 0,0 0 1,0 0-1,0 0 0,0-1 1,0 1-1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1:54.208"/>
    </inkml:context>
    <inkml:brush xml:id="br0">
      <inkml:brushProperty name="width" value="0.1" units="cm"/>
      <inkml:brushProperty name="height" value="0.1" units="cm"/>
    </inkml:brush>
  </inkml:definitions>
  <inkml:trace contextRef="#ctx0" brushRef="#br0">638 1 24575,'-5'5'0,"-3"13"0,-15 14 0,-15 12 0,-6 10 0,-6 11 0,-6 17 0,-4 10 0,-8 1 0,8-5 0,13-7 0,5-16 0,9-10 0,0-2 0,4 0 0,8 2 0,8 2 0,5-8-8191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1:54.798"/>
    </inkml:context>
    <inkml:brush xml:id="br0">
      <inkml:brushProperty name="width" value="0.1" units="cm"/>
      <inkml:brushProperty name="height" value="0.1" units="cm"/>
    </inkml:brush>
  </inkml:definitions>
  <inkml:trace contextRef="#ctx0" brushRef="#br0">1 0 24575,'5'0'0,"13"0"0,14 0 0,13 0 0,9 0 0,6 0 0,4 0 0,2 0 0,0 0 0,-11 0-8191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1:55.404"/>
    </inkml:context>
    <inkml:brush xml:id="br0">
      <inkml:brushProperty name="width" value="0.1" units="cm"/>
      <inkml:brushProperty name="height" value="0.1" units="cm"/>
    </inkml:brush>
  </inkml:definitions>
  <inkml:trace contextRef="#ctx0" brushRef="#br0">1 0 24575,'0'16'0,"0"33"0,0 29 0,0 29 0,0 12 0,0 2 0,0-4 0,0-4 0,0-12 0,0-12 0,0-21-8191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1:56.618"/>
    </inkml:context>
    <inkml:brush xml:id="br0">
      <inkml:brushProperty name="width" value="0.1" units="cm"/>
      <inkml:brushProperty name="height" value="0.1" units="cm"/>
    </inkml:brush>
  </inkml:definitions>
  <inkml:trace contextRef="#ctx0" brushRef="#br0">259 0 24575,'11'0'0,"115"4"0,-107-2 0,-1 1 0,0 0 0,0 2 0,31 11 0,3 7 0,95 60 0,38 45 0,-173-119 0,15 11 0,-1 2 0,-1 1 0,0 0 0,30 41 0,-24-21 0,-2 0 0,27 54 0,-46-79 0,-1 0 0,-1 1 0,-1 1 0,-1-1 0,-1 1 0,0 0 0,2 27 0,-6-38 0,-1 1 0,0-1 0,0 0 0,-1 1 0,0-1 0,-1 0 0,0 0 0,0 0 0,-1 0 0,0 0 0,-1 0 0,1-1 0,-2 1 0,1-1 0,-1 0 0,-1 0 0,1-1 0,-8 8 0,-23 18 0,-2-1 0,-1-1 0,-1-2 0,-1-2 0,-1-2 0,-72 31 0,73-40 0,-2-2 0,1-2 0,-2-1 0,1-3 0,-73 6 0,-224-11 0,257-5 0,64 2 0,-18 0 0,35 0 0,0 0 0,1 0 0,-1-1 0,0 1 0,0 0 0,0-1 0,1 1 0,-1-1 0,0 0 0,1 0 0,-1 1 0,1-1 0,-1 0 0,-1-2 0,3 3 0,-1-1 0,1 0 0,0 1 0,0-1 0,0 0 0,0 1 0,-1-1 0,1 0 0,0 1 0,0-1 0,0 0 0,0 0 0,1 1 0,-1-1 0,0 0 0,0 1 0,0-1 0,0 0 0,1 1 0,-1-1 0,0 0 0,1 1 0,-1-1 0,0 1 0,1-1 0,-1 0 0,1 1 0,-1-1 0,1 0 0,7-8 0,1 0 0,-1 0 0,1 0 0,1 1 0,0 1 0,0-1 0,0 2 0,1-1 0,0 2 0,0-1 0,17-5 0,8-1 0,0 2 0,66-10 0,235-10-91,6 24-591,-51 1-866,-154-1-4322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1:59.923"/>
    </inkml:context>
    <inkml:brush xml:id="br0">
      <inkml:brushProperty name="width" value="0.1" units="cm"/>
      <inkml:brushProperty name="height" value="0.1" units="cm"/>
    </inkml:brush>
  </inkml:definitions>
  <inkml:trace contextRef="#ctx0" brushRef="#br0">13906 1 21778,'-13905'10699'0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3:03.096"/>
    </inkml:context>
    <inkml:brush xml:id="br0">
      <inkml:brushProperty name="width" value="0.1" units="cm"/>
      <inkml:brushProperty name="height" value="0.1" units="cm"/>
      <inkml:brushProperty name="color" value="#5B2D90"/>
    </inkml:brush>
  </inkml:definitions>
  <inkml:trace contextRef="#ctx0" brushRef="#br0">1 0 24575,'5'0'0,"0"1"0,1 0 0,-1 0 0,9 3 0,8 2 0,-3-3 0,-1 1 0,0 1 0,31 13 0,-41-15 0,-1 1 0,-1 0 0,1 0 0,0 1 0,-1 0 0,0 0 0,0 0 0,-1 1 0,0 0 0,0 0 0,0 0 0,4 8 0,22 43 0,-19-34 0,1 0 0,30 40 0,-34-51 0,-1 1 0,0 0 0,0 0 0,-1 1 0,-1 0 0,0 0 0,-1 1 0,-1-1 0,0 1 0,2 17 0,-5-25 0,1 1 0,0-1 0,0 1 0,0-1 0,1 0 0,0 0 0,1 0 0,0 0 0,5 6 0,-6-9 0,0-1 0,0 0 0,0 0 0,1 0 0,-1 0 0,1-1 0,0 0 0,0 1 0,0-1 0,0-1 0,0 1 0,0-1 0,0 1 0,1-1 0,-1 0 0,9 0 0,3 0 0,0-1 0,0-1 0,-1 0 0,1-1 0,0-1 0,26-7 0,90-40 0,-90 32 0,147-50 0,-150 52-455,-1 3 0,54-13 0,-43 17-6371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5:44.987"/>
    </inkml:context>
    <inkml:brush xml:id="br0">
      <inkml:brushProperty name="width" value="0.1" units="cm"/>
      <inkml:brushProperty name="height" value="0.1" units="cm"/>
    </inkml:brush>
  </inkml:definitions>
  <inkml:trace contextRef="#ctx0" brushRef="#br0">1 2 24575,'117'-1'0,"142"3"0,-199 2 0,-1 2 0,78 18 0,-60-4 0,1-4 0,156 11 0,-9-14 265,-93-4-1895,-68-5-5196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5:45.765"/>
    </inkml:context>
    <inkml:brush xml:id="br0">
      <inkml:brushProperty name="width" value="0.1" units="cm"/>
      <inkml:brushProperty name="height" value="0.1" units="cm"/>
    </inkml:brush>
  </inkml:definitions>
  <inkml:trace contextRef="#ctx0" brushRef="#br0">0 0 24575,'11'0'0,"14"0"0,8 0 0,10 0 0,8 0 0,6 0 0,4 0 0,-2 0 0,-2 0 0,2 0 0,0 6 0,2 1 0,-9 11 0,-15 2-8191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5:49.859"/>
    </inkml:context>
    <inkml:brush xml:id="br0">
      <inkml:brushProperty name="width" value="0.1" units="cm"/>
      <inkml:brushProperty name="height" value="0.1" units="cm"/>
    </inkml:brush>
  </inkml:definitions>
  <inkml:trace contextRef="#ctx0" brushRef="#br0">0 0 24575,'0'5'0,"0"13"0,0 14 0,0 18 0,0 16 0,0 19 0,0 17 0,0 17 0,0 5 0,0-2 0,0-11 0,0-9 0,0-16 0,0-11 0,0-9 0,0-3 0,0-3 0,0-11-8191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5:51.057"/>
    </inkml:context>
    <inkml:brush xml:id="br0">
      <inkml:brushProperty name="width" value="0.1" units="cm"/>
      <inkml:brushProperty name="height" value="0.1" units="cm"/>
    </inkml:brush>
  </inkml:definitions>
  <inkml:trace contextRef="#ctx0" brushRef="#br0">160 0 24575,'31'28'0,"1"-1"0,40 25 0,32 26 0,-69-48 0,-11-8 0,1-1 0,51 33 0,-43-35 0,-8-6 0,0 2 0,0 0 0,41 37 0,-60-47 0,-1 0 0,1 1 0,-2-1 0,1 1 0,-1 1 0,1-1 0,-2 1 0,1-1 0,-1 1 0,0 0 0,0 0 0,-1 0 0,0 1 0,0-1 0,-1 0 0,0 1 0,0 0 0,-1-1 0,-1 15 0,0-14 0,-1 1 0,0-1 0,-1 0 0,1 0 0,-2-1 0,1 1 0,-1-1 0,0 1 0,-1-1 0,1 0 0,-1-1 0,-1 1 0,1-1 0,-1 0 0,0 0 0,-1-1 0,1 0 0,-1 0 0,-12 6 0,-2 1 0,0-2 0,-1 0 0,-1-2 0,1 0 0,-41 7 0,-194 17 0,108-17 0,85-3-1365,16 3-5461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24.420"/>
    </inkml:context>
    <inkml:brush xml:id="br0">
      <inkml:brushProperty name="width" value="0.1" units="cm"/>
      <inkml:brushProperty name="height" value="0.1" units="cm"/>
    </inkml:brush>
  </inkml:definitions>
  <inkml:trace contextRef="#ctx0" brushRef="#br0">581 0 24575,'-81'89'0,"55"-60"0,1 1 0,2 1 0,-33 56 0,54-83 0,0-1 0,1 1 0,-1-1 0,1 1 0,-1 0 0,1-1 0,0 1 0,0 0 0,1 0 0,-1 0 0,1 0 0,0 0 0,0 5 0,1-5 0,1 1 0,-1-1 0,1 0 0,-1 0 0,1 0 0,0 0 0,1 0 0,-1 0 0,1 0 0,0-1 0,5 6 0,23 21 0,3 0 0,0-2 0,68 42 0,-52-37 0,64 53 0,-17 8 0,-85-81 0,0 2 0,0-1 0,-1 2 0,-1-1 0,8 19 0,-16-31 0,-1 1 0,1-1 0,-1 1 0,0-1 0,0 1 0,-1 0 0,1-1 0,-1 1 0,1 0 0,-1 0 0,0-1 0,-1 5 0,0-5 0,1-1 0,-1 0 0,0 0 0,0 0 0,0 0 0,0 0 0,0 0 0,0 0 0,-1 0 0,1 0 0,-1 0 0,1-1 0,-1 1 0,0 0 0,0-1 0,0 0 0,0 1 0,1-1 0,-2 0 0,-1 1 0,-4 2 0,0-1 0,0 0 0,0-1 0,-1 0 0,1 0 0,-1-1 0,1 0 0,-1 0 0,1-1 0,-1 0 0,1-1 0,-17-2 0,-1-4 0,1 0 0,-45-20 0,26 9 0,17 10 0,0 1 0,0 2 0,-1 0 0,1 2 0,-1 1 0,-34 2 0,20 0 0,-60-9 0,79 5 31,-92-19 270,103 20-543,0-1-1,0 0 1,0-1-1,1 0 1,0-1-1,-21-14 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5:52.469"/>
    </inkml:context>
    <inkml:brush xml:id="br0">
      <inkml:brushProperty name="width" value="0.1" units="cm"/>
      <inkml:brushProperty name="height" value="0.1" units="cm"/>
    </inkml:brush>
  </inkml:definitions>
  <inkml:trace contextRef="#ctx0" brushRef="#br0">0 1 24575,'11'0'0,"14"0"0,13 5 0,1 13 0,4 14 0,6 8 0,11 1 0,0 5 0,7 5 0,-8 6 0,-4 3 0,-11 2 0,-2-9 0,-9 2 0,-9-2 0,-4-11 0,-5-1 0,-5-8-8191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5:53.641"/>
    </inkml:context>
    <inkml:brush xml:id="br0">
      <inkml:brushProperty name="width" value="0.1" units="cm"/>
      <inkml:brushProperty name="height" value="0.1" units="cm"/>
    </inkml:brush>
  </inkml:definitions>
  <inkml:trace contextRef="#ctx0" brushRef="#br0">745 1 24575,'-9'-1'0,"0"1"0,1 1 0,-1 0 0,0 0 0,1 0 0,-1 1 0,1 1 0,-1-1 0,1 1 0,0 1 0,0 0 0,1 0 0,-1 0 0,1 1 0,0 0 0,-8 7 0,-228 164 0,89-68 0,128-89 0,1 0 0,1 2 0,-22 25 0,38-37 0,0 1 0,1 0 0,0 0 0,0 1 0,1 0 0,1 1 0,0-1 0,0 1 0,1 0 0,-4 21 0,2 25 0,2 0 0,6 103 0,1-81 0,6 493-1365,-9-532-5461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2:04.567"/>
    </inkml:context>
    <inkml:brush xml:id="br0">
      <inkml:brushProperty name="width" value="0.1" units="cm"/>
      <inkml:brushProperty name="height" value="0.1" units="cm"/>
    </inkml:brush>
  </inkml:definitions>
  <inkml:trace contextRef="#ctx0" brushRef="#br0">771 1 24575,'-1'5'0,"0"0"0,0 0 0,0-1 0,-1 1 0,1 0 0,-1-1 0,0 1 0,-1-1 0,1 1 0,-1-1 0,-4 5 0,-3 8 0,1-3 0,-37 63 0,-66 148 0,-13 138 0,90-257 0,-5-2 0,-4-3 0,-5-1 0,-4-2 0,-101 141 0,116-192-1365,8-16-5461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2:05.423"/>
    </inkml:context>
    <inkml:brush xml:id="br0">
      <inkml:brushProperty name="width" value="0.1" units="cm"/>
      <inkml:brushProperty name="height" value="0.1" units="cm"/>
    </inkml:brush>
  </inkml:definitions>
  <inkml:trace contextRef="#ctx0" brushRef="#br0">0 0 24575,'1'4'0,"-1"-1"0,1 1 0,0-1 0,1 1 0,-1-1 0,1 1 0,-1-1 0,5 6 0,5 12 0,-8-12 0,85 249 0,-44-106 0,20 73 0,-14-75 0,-31-101 0,19 83 0,-29-74 0,2 87 0,-8-85 0,14 78 0,26 50 0,-39-177 103,5 19 98,-9-28-285,0-1 1,0 0-1,1 0 1,-1 1 0,0-1-1,0 0 1,0 0-1,-1 1 1,1-1-1,0 0 1,0 0-1,-1 0 1,1 1 0,-1-1-1,1 0 1,-1 0-1,1 0 1,-1 0-1,-1 2 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2:06.320"/>
    </inkml:context>
    <inkml:brush xml:id="br0">
      <inkml:brushProperty name="width" value="0.1" units="cm"/>
      <inkml:brushProperty name="height" value="0.1" units="cm"/>
    </inkml:brush>
  </inkml:definitions>
  <inkml:trace contextRef="#ctx0" brushRef="#br0">1 169 24575,'94'1'0,"-34"1"0,-1-2 0,103-14 0,222-64 0,-301 61 212,118-29-1789,-152 29-5249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2:07.738"/>
    </inkml:context>
    <inkml:brush xml:id="br0">
      <inkml:brushProperty name="width" value="0.1" units="cm"/>
      <inkml:brushProperty name="height" value="0.1" units="cm"/>
    </inkml:brush>
  </inkml:definitions>
  <inkml:trace contextRef="#ctx0" brushRef="#br0">740 1 24575,'-2'0'0,"0"1"0,0 0 0,0 0 0,0 0 0,0 0 0,1 0 0,-1 0 0,0 0 0,1 0 0,-1 1 0,1-1 0,-1 1 0,1-1 0,0 1 0,-1 0 0,-1 2 0,2-1 0,-27 39 0,-41 83 0,57-103 0,-3 9 0,2 2 0,0 0 0,2 1 0,2 0 0,1 0 0,-3 37 0,5-9 0,3 0 0,8 97 0,-4-149 0,0-1 0,1 1 0,0 0 0,1-1 0,0 0 0,0 1 0,1-1 0,0-1 0,1 1 0,0-1 0,1 1 0,-1-1 0,1-1 0,1 1 0,12 10 0,-10-8 0,-1 0 0,0 0 0,0 0 0,-1 1 0,-1 0 0,1 1 0,-2 0 0,0-1 0,0 2 0,-1-1 0,4 20 0,-3-5 0,-2 0 0,-1 0 0,0 1 0,-4 37 0,1-57 0,-1-1 0,1 1 0,-1-1 0,0 0 0,-1 1 0,1-1 0,-2-1 0,1 1 0,-1 0 0,0-1 0,0 0 0,0 1 0,-1-2 0,0 1 0,-9 7 0,-8 6 0,-1-2 0,-45 27 0,21-14 0,-118 71 0,8-5 0,133-81-455,0-1 0,-26 11 0,8-8-6371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5:46.352"/>
    </inkml:context>
    <inkml:brush xml:id="br0">
      <inkml:brushProperty name="width" value="0.1" units="cm"/>
      <inkml:brushProperty name="height" value="0.1" units="cm"/>
    </inkml:brush>
  </inkml:definitions>
  <inkml:trace contextRef="#ctx0" brushRef="#br0">0 0 24575,'23'2'0,"0"1"0,0 0 0,26 8 0,-43-9 0,155 45 0,-81-22 0,154 35 0,-100-27 0,-96-24-195,1-1 0,0-2 0,0-2 0,1-1 0,-1-2 0,46-5 0,-31-2-6631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5:47.005"/>
    </inkml:context>
    <inkml:brush xml:id="br0">
      <inkml:brushProperty name="width" value="0.1" units="cm"/>
      <inkml:brushProperty name="height" value="0.1" units="cm"/>
    </inkml:brush>
  </inkml:definitions>
  <inkml:trace contextRef="#ctx0" brushRef="#br0">0 1 24575,'11'0'0,"14"0"0,14 0 0,11 0 0,7 0 0,6 0 0,2 0 0,-4 0 0,3 5 0,2 2 0,1 16 0,-1 4 0,0-3 0,-1-5 0,-1-6 0,-11 6 0,-14-1-8191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6:00.414"/>
    </inkml:context>
    <inkml:brush xml:id="br0">
      <inkml:brushProperty name="width" value="0.1" units="cm"/>
      <inkml:brushProperty name="height" value="0.1" units="cm"/>
    </inkml:brush>
  </inkml:definitions>
  <inkml:trace contextRef="#ctx0" brushRef="#br0">0 1 24575,'4'0'0,"0"1"0,0-1 0,0 1 0,-1 0 0,1 0 0,0 0 0,-1 1 0,1-1 0,-1 1 0,1 0 0,4 3 0,33 30 0,-30-24 0,14 11 0,6 8 0,1-3 0,1 0 0,43 25 0,348 164-111,18-27-134,-148-65 73,127 86 59,-70-31 120,-243-129-7,295 145 0,80 42 0,-165-92 0,-225-96 0,111 77 0,129 78 383,-78-54-132,345 229-251,-75-25 0,-292-186-585,331 179 0,79-17 344,-236-128 248,-181-75-7,-177-94 0,-1 1 0,56 53 0,-34-24 0,2-3 0,3-3 0,125 72 0,-127-89 189,-8-5 419,105 75-1,44 39-607,-167-122 0,1-2 0,94 34 0,62 2 0,-114-36 0,-1 3 0,116 54 0,27 50 0,-190-104 0,-2 2 0,-1 2 0,46 48 0,-57-50 0,1-1 0,1-1 0,53 37 0,196 131 0,-10-7 0,-246-174 0,94 59 0,5 7-174,-92-61-1017,1 2-5635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6:01.613"/>
    </inkml:context>
    <inkml:brush xml:id="br0">
      <inkml:brushProperty name="width" value="0.1" units="cm"/>
      <inkml:brushProperty name="height" value="0.1" units="cm"/>
    </inkml:brush>
  </inkml:definitions>
  <inkml:trace contextRef="#ctx0" brushRef="#br0">406 1 24575,'-5'12'0,"0"1"0,1 0 0,1 0 0,0 0 0,-2 20 0,-1 1 0,0-2 0,-20 91 0,20-103 0,0-1 0,-2 0 0,0-1 0,-14 24 0,-37 49 0,-41 73 0,63-97 201,13-25-723,2 1 0,-17 48 0,28-58-6304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25.707"/>
    </inkml:context>
    <inkml:brush xml:id="br0">
      <inkml:brushProperty name="width" value="0.1" units="cm"/>
      <inkml:brushProperty name="height" value="0.1" units="cm"/>
    </inkml:brush>
  </inkml:definitions>
  <inkml:trace contextRef="#ctx0" brushRef="#br0">1 0 24575,'2'1'0,"0"-1"0,0 0 0,0 1 0,1 0 0,-1-1 0,0 1 0,0 0 0,0 0 0,0 0 0,0 0 0,-1 0 0,1 1 0,0-1 0,0 1 0,-1-1 0,3 3 0,0 1 0,-1-1 0,0 0 0,0 1 0,0 0 0,4 8 0,-2 3 0,1 0 0,-2 0 0,0 1 0,-1-1 0,1 24 0,-3 87 0,-1-94 0,0-27 0,-2 40 0,3 0 0,2 0 0,14 78 0,15 62 342,-29-153-769,-1 0 0,-2 1 1,-6 51-1,0-50-6399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6:02.405"/>
    </inkml:context>
    <inkml:brush xml:id="br0">
      <inkml:brushProperty name="width" value="0.1" units="cm"/>
      <inkml:brushProperty name="height" value="0.1" units="cm"/>
    </inkml:brush>
  </inkml:definitions>
  <inkml:trace contextRef="#ctx0" brushRef="#br0">1 0 24575,'0'6'0,"0"12"0,0 14 0,0 12 0,5 10 0,2 12 0,5 10 0,1 15 0,3 7 0,-1 9 0,3 14 0,-3 1 0,8-8 0,-1-13 0,-3-14 0,-6-9 0,-5-8 0,-3-16-8191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6:03.230"/>
    </inkml:context>
    <inkml:brush xml:id="br0">
      <inkml:brushProperty name="width" value="0.1" units="cm"/>
      <inkml:brushProperty name="height" value="0.1" units="cm"/>
    </inkml:brush>
  </inkml:definitions>
  <inkml:trace contextRef="#ctx0" brushRef="#br0">0 1 24575,'6'0'0,"12"0"0,9 0 0,10 0 0,10 0 0,8 0 0,21 0 0,14 0 0,25 0 0,24 0 0,0 0 0,-13 0 0,-18 0 0,-15 0 0,-19 0 0,-22 0-8191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6:03.932"/>
    </inkml:context>
    <inkml:brush xml:id="br0">
      <inkml:brushProperty name="width" value="0.1" units="cm"/>
      <inkml:brushProperty name="height" value="0.1" units="cm"/>
    </inkml:brush>
  </inkml:definitions>
  <inkml:trace contextRef="#ctx0" brushRef="#br0">12 0 24575,'0'833'0,"0"-809"-682,-5 39-1,-2-30-6143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6:04.959"/>
    </inkml:context>
    <inkml:brush xml:id="br0">
      <inkml:brushProperty name="width" value="0.1" units="cm"/>
      <inkml:brushProperty name="height" value="0.1" units="cm"/>
    </inkml:brush>
  </inkml:definitions>
  <inkml:trace contextRef="#ctx0" brushRef="#br0">1 1 24575,'31'0'0,"31"0"0,84 10 0,-128-8 0,0 2 0,0 0 0,0 1 0,0 0 0,-1 2 0,0 0 0,-1 1 0,1 0 0,16 13 0,7 8 0,-2 1 0,69 71 0,-94-87 0,-1 1 0,0 1 0,-1 0 0,-1 0 0,0 1 0,-2 0 0,0 1 0,0 0 0,-2 0 0,7 30 0,-7-3 0,-1-1 0,-3 1 0,-5 65 0,2-93 0,-2 0 0,0-1 0,0 1 0,-2-1 0,0 0 0,-1 0 0,0 0 0,-1-1 0,-1 0 0,-1 0 0,0-1 0,-1 0 0,0-1 0,-16 16 0,-18 20 0,-68 58 0,84-83 0,-2-2 0,0-2 0,-1 0 0,-33 15 0,-124 53-1365,132-62-5461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6:06.363"/>
    </inkml:context>
    <inkml:brush xml:id="br0">
      <inkml:brushProperty name="width" value="0.1" units="cm"/>
      <inkml:brushProperty name="height" value="0.1" units="cm"/>
    </inkml:brush>
  </inkml:definitions>
  <inkml:trace contextRef="#ctx0" brushRef="#br0">790 7 24575,'0'-1'0,"0"1"0,0 0 0,0 0 0,0-1 0,0 1 0,0 0 0,0 0 0,0 0 0,0-1 0,0 1 0,0 0 0,0 0 0,-1-1 0,1 1 0,0 0 0,0 0 0,0 0 0,0-1 0,0 1 0,-1 0 0,1 0 0,0 0 0,0 0 0,0-1 0,0 1 0,-1 0 0,1 0 0,0 0 0,0 0 0,0 0 0,-1 0 0,1 0 0,0-1 0,0 1 0,-1 0 0,1 0 0,0 0 0,0 0 0,-1 0 0,1 0 0,0 0 0,0 0 0,-1 0 0,1 0 0,0 1 0,0-1 0,0 0 0,-1 0 0,1 0 0,0 0 0,0 0 0,-1 0 0,1 0 0,0 1 0,0-1 0,0 0 0,-1 0 0,-15 12 0,-52 55 0,2-1 0,-144 104 0,23-20 0,148-116 0,-32 26 0,46-41-682,-38 36-1,28-17-6143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7:06:10.626"/>
    </inkml:context>
    <inkml:brush xml:id="br0">
      <inkml:brushProperty name="width" value="0.1" units="cm"/>
      <inkml:brushProperty name="height" value="0.1" units="cm"/>
    </inkml:brush>
  </inkml:definitions>
  <inkml:trace contextRef="#ctx0" brushRef="#br0">0 120 24575,'3'1'0,"-1"-1"0,0 0 0,0 1 0,1-1 0,-1 1 0,0-1 0,0 1 0,0 0 0,0 0 0,0 0 0,0 0 0,0 0 0,0 1 0,0-1 0,0 1 0,-1-1 0,1 1 0,0 0 0,-1-1 0,0 1 0,1 0 0,0 3 0,4 5 0,-2-1 0,1 1 0,4 17 0,-1-3 0,8 15 0,3 0 0,43 66 0,-59-100 0,1 0 0,0 0 0,0-1 0,0 1 0,0-1 0,1 0 0,0 0 0,0-1 0,0 0 0,7 4 0,-8-5 0,0-1 0,-1 0 0,1 0 0,0 0 0,0 0 0,0 0 0,0-1 0,-1 0 0,1 0 0,0 0 0,0 0 0,0-1 0,0 0 0,0 1 0,0-1 0,-1-1 0,1 1 0,4-2 0,6-5 0,0 0 0,-1-1 0,0 0 0,0-1 0,-1 0 0,17-18 0,62-82 0,-54 64 0,-5 7 125,87-112-1615,-97 119-5336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0:23"/>
    </inkml:context>
    <inkml:brush xml:id="br0">
      <inkml:brushProperty name="width" value="0.05" units="cm"/>
      <inkml:brushProperty name="height" value="0.05" units="cm"/>
    </inkml:brush>
  </inkml:definitions>
  <inkml:trace contextRef="#ctx0" brushRef="#br0">0 1 24575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0:31"/>
    </inkml:context>
    <inkml:brush xml:id="br0">
      <inkml:brushProperty name="width" value="0.05" units="cm"/>
      <inkml:brushProperty name="height" value="0.05" units="cm"/>
    </inkml:brush>
  </inkml:definitions>
  <inkml:trace contextRef="#ctx0" brushRef="#br0">0 7 24575,'0'-7'0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1:48"/>
    </inkml:context>
    <inkml:brush xml:id="br0">
      <inkml:brushProperty name="width" value="0.05" units="cm"/>
      <inkml:brushProperty name="height" value="0.05" units="cm"/>
    </inkml:brush>
  </inkml:definitions>
  <inkml:trace contextRef="#ctx0" brushRef="#br0">1 1065 24575,'25'1'0,"1"2"0,-1 1 0,30 8 0,-26-5 0,56 5 0,249-9 0,-173-5 0,-134-1 0,1-1 0,-1-1 0,0-1 0,0-1 0,0-2 0,-1-1 0,38-20 0,-36 17 0,-9 4 0,0-2 0,-1 0 0,-1-1 0,0 0 0,26-26 0,-16 10 0,-1 0 0,28-41 0,-46 55 0,0 0 0,-1-1 0,-1 1 0,-1-2 0,0 1 0,-1 0 0,0-1 0,-1 0 0,-1 0 0,0-22 0,13-67 0,-4 44 0,-3 0 0,-3-1 0,-6-123 0,0 88 0,1 96 0,0-1 0,1 0 0,-1 0 0,0 1 0,0-1 0,0 0 0,0 0 0,-1 1 0,1-1 0,0 0 0,-1 0 0,1 1 0,-1-1 0,0 0 0,1 1 0,-1-1 0,0 1 0,0-1 0,0 1 0,0-1 0,0 1 0,-3-3 0,2 4 0,0 1 0,0-1 0,0 0 0,0 1 0,1-1 0,-1 1 0,0-1 0,0 1 0,0 0 0,0 0 0,1 0 0,-1 0 0,0 0 0,1 0 0,-1 0 0,1 1 0,0-1 0,-1 0 0,1 1 0,-1 1 0,-18 19 0,2 1 0,1 1 0,0 1 0,2 0 0,1 1 0,-16 41 0,28-61 0,0 0 0,0-1 0,0 1 0,1 0 0,0 0 0,0 9 0,1-14 0,0 0 0,0 0 0,0 0 0,0 0 0,0 0 0,0 0 0,0 0 0,1 0 0,-1-1 0,0 1 0,0 0 0,1 0 0,-1 0 0,1 0 0,-1-1 0,1 1 0,-1 0 0,1-1 0,-1 1 0,2 1 0,-1-2 0,0 0 0,0 1 0,0-1 0,1 0 0,-1 0 0,0 0 0,0 0 0,0 0 0,0 0 0,0 0 0,1 0 0,-1-1 0,0 1 0,0 0 0,0-1 0,0 1 0,0-1 0,0 1 0,0-1 0,0 1 0,1-2 0,18-10-1365,0-1-5461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1:49"/>
    </inkml:context>
    <inkml:brush xml:id="br0">
      <inkml:brushProperty name="width" value="0.05" units="cm"/>
      <inkml:brushProperty name="height" value="0.05" units="cm"/>
    </inkml:brush>
  </inkml:definitions>
  <inkml:trace contextRef="#ctx0" brushRef="#br0">0 1 24575,'0'7'0,"7"2"0,2 7 0,7 1 0,7-4 0,8 5 0,4-2 0,4-3 0,2-4 0,1 3 0,0 7 0,0 0 0,1 4 0,-2-2 0,-6-5-8191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29.114"/>
    </inkml:context>
    <inkml:brush xml:id="br0">
      <inkml:brushProperty name="width" value="0.1" units="cm"/>
      <inkml:brushProperty name="height" value="0.1" units="cm"/>
    </inkml:brush>
  </inkml:definitions>
  <inkml:trace contextRef="#ctx0" brushRef="#br0">1 5453 24575,'0'-3'0,"1"1"0,-1 0 0,1 0 0,0-1 0,0 1 0,0 0 0,0 0 0,0 0 0,0 0 0,0 0 0,1 0 0,-1 0 0,4-3 0,5-7 0,50-91 0,12-18 0,79-69 0,-27 37 0,-93 110 0,45-80 0,-44 59 0,-10 19 0,2 1 0,2 1 0,40-51 0,125-125 0,67-81 0,24-129 0,-120 189 0,28-47 0,4-96 0,-158 307 0,111-201 0,-81 158 0,180-290 0,-222 373 0,1 1 0,3 0 0,0 2 0,2 1 0,61-49 0,-65 59 0,0 0 0,-2-1 0,-1-2 0,0 0 0,-2-1 0,-1-2 0,18-33 0,114-215 0,-66 145 0,-66 100 0,1 0 0,41-43 0,58-47 0,-31 33 0,-28 20 0,-31 33 0,36-32 0,125-126-1365,-149 146-5461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2:18"/>
    </inkml:context>
    <inkml:brush xml:id="br0">
      <inkml:brushProperty name="width" value="0.05" units="cm"/>
      <inkml:brushProperty name="height" value="0.05" units="cm"/>
    </inkml:brush>
  </inkml:definitions>
  <inkml:trace contextRef="#ctx0" brushRef="#br0">195 0 24575,'-11'1'0,"-1"1"0,1 0 0,-1 0 0,1 1 0,0 0 0,0 1 0,-15 8 0,19-9 0,0 0 0,1 0 0,0 1 0,-1 0 0,2 0 0,-1 1 0,0 0 0,1 0 0,0 0 0,0 1 0,0-1 0,-6 11 0,10-13 0,0-1 0,0 1 0,0-1 0,0 1 0,0-1 0,0 1 0,1-1 0,-1 1 0,1 0 0,0-1 0,0 1 0,0 0 0,0 0 0,0-1 0,0 1 0,1 0 0,0-1 0,-1 1 0,1-1 0,0 1 0,0-1 0,2 4 0,-1-3 0,1 0 0,0 0 0,0 0 0,0-1 0,0 1 0,1-1 0,-1 1 0,1-1 0,-1 0 0,1 0 0,0-1 0,7 3 0,8 1 0,1-1 0,-1-1 0,1 0 0,33-1 0,11-8 0,-62 6 0,1-1 0,0 0 0,-1 0 0,1 0 0,-1 0 0,1 0 0,-1 0 0,0-1 0,4-2 0,-5 3 0,0 1 0,-1-1 0,1 0 0,-1 0 0,1 1 0,-1-1 0,1 0 0,-1 0 0,1 0 0,-1 0 0,0 1 0,0-1 0,1 0 0,-1 0 0,0 0 0,0 0 0,0 0 0,0 0 0,0 0 0,0 0 0,0 0 0,0 0 0,0 1 0,-1-1 0,1 0 0,0 0 0,-1-1 0,-1-1-85,0 1 0,0-1-1,0 1 1,0 0 0,0 0-1,0 0 1,0 0 0,-1 1-1,1-1 1,-1 0 0,1 1-1,-1 0 1,0 0 0,1-1-1,-5 0 1,-23-7-6741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2:20"/>
    </inkml:context>
    <inkml:brush xml:id="br0">
      <inkml:brushProperty name="width" value="0.05" units="cm"/>
      <inkml:brushProperty name="height" value="0.05" units="cm"/>
    </inkml:brush>
  </inkml:definitions>
  <inkml:trace contextRef="#ctx0" brushRef="#br0">0 0 24575,'0'7'0,"7"2"0,2 7 0,7 7 0,0 7 0,5-1 0,-1 0 0,2 4 0,5-5 0,5-14 0,-3-16 0,0-15 0,-5-11 0,1-2 0,-4-1 0,-5-4 0,1 5 0,-2 7-8191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18"/>
    </inkml:context>
    <inkml:brush xml:id="br0">
      <inkml:brushProperty name="width" value="0.05" units="cm"/>
      <inkml:brushProperty name="height" value="0.05" units="cm"/>
    </inkml:brush>
  </inkml:definitions>
  <inkml:trace contextRef="#ctx0" brushRef="#br0">210 293 24575,'1'7'0,"0"1"0,0-1 0,0 0 0,1 0 0,0 0 0,0 0 0,1 0 0,0-1 0,0 1 0,1-1 0,-1 0 0,1 0 0,1 0 0,-1 0 0,1-1 0,0 1 0,8 5 0,-13-10 0,1-1 0,-1 0 0,1 0 0,-1 0 0,1 0 0,-1 1 0,1-1 0,-1 0 0,1 0 0,-1 0 0,1 0 0,-1 0 0,1 0 0,-1-1 0,1 1 0,-1 0 0,1 0 0,-1 0 0,1 0 0,-1 0 0,0-1 0,1 1 0,-1 0 0,1 0 0,-1-1 0,0 1 0,1 0 0,-1-1 0,1 1 0,-1 0 0,0-1 0,0 1 0,1-1 0,-1 1 0,0 0 0,0-1 0,1 1 0,-1-1 0,0 1 0,0-1 0,0 1 0,0-1 0,0 1 0,0-1 0,0 0 0,5-26 0,-5 25 0,1-47 0,-1 35 0,0 0 0,1 0 0,0-1 0,1 1 0,4-14 0,-5 25 0,0 0 0,0-1 0,1 1 0,-1 0 0,1 0 0,0 0 0,-1 0 0,2 1 0,-1-1 0,0 1 0,0-1 0,1 1 0,-1-1 0,1 1 0,0 0 0,0 0 0,0 1 0,0-1 0,0 1 0,0-1 0,0 1 0,0 0 0,1 0 0,-1 0 0,7 0 0,-8 0 0,1 1 0,-1-1 0,1 1 0,0 0 0,-1 0 0,1 0 0,0 1 0,-1-1 0,1 1 0,-1-1 0,1 1 0,0 0 0,-1 0 0,0 0 0,1 0 0,-1 0 0,0 1 0,1-1 0,-1 1 0,0-1 0,0 1 0,0 0 0,0 0 0,-1 0 0,1 0 0,0 0 0,-1 0 0,1 0 0,-1 1 0,0-1 0,0 0 0,0 1 0,0-1 0,0 1 0,-1 0 0,1-1 0,0 5 0,0-1 0,-1 0 0,0-1 0,0 1 0,0 0 0,-1-1 0,1 1 0,-1 0 0,-1-1 0,1 1 0,-1-1 0,0 0 0,0 1 0,0-1 0,-1 0 0,0 0 0,-7 9 0,6-9 0,-1-1 0,-1 1 0,1-1 0,0 0 0,-1-1 0,0 1 0,0-1 0,0 0 0,-1-1 0,1 0 0,-13 4 0,-6-2 0,0 0 0,-24-1 0,25-2 0,1 1 0,-25 6 0,40-5 0,-1-1 0,1 0 0,-1-1 0,0 0 0,0 0 0,0-1 0,1 0 0,-13-2 0,18 1 0,1 0 0,-1 0 0,0 0 0,0-1 0,0 1 0,1-1 0,-1 0 0,1 1 0,-1-1 0,1 0 0,0-1 0,0 1 0,0 0 0,0-1 0,0 1 0,0-1 0,1 1 0,-1-1 0,1 0 0,0 0 0,0 0 0,0 0 0,0 0 0,0 0 0,1 0 0,-1 0 0,1-3 0,-1-4 0,0 0 0,1 0 0,0 0 0,1 0 0,0 0 0,0 1 0,1-1 0,0 0 0,1 1 0,0-1 0,1 1 0,0 0 0,0 0 0,1 0 0,0 1 0,0-1 0,9-8 0,0 0 0,1 1 0,1 0 0,0 1 0,1 1 0,0 0 0,34-19 0,-40 27 0,1 1 0,0 1 0,0-1 0,0 2 0,0 0 0,1 0 0,-1 1 0,19-1 0,110 5 0,-71 2 0,-16-6 0,-38 1 0,0 0 0,0 1 0,1 0 0,-1 2 0,0 0 0,31 8 0,-45-10 0,1 1 0,0 0 0,0 0 0,-1 1 0,1-1 0,-1 1 0,1-1 0,-1 1 0,0 0 0,1 0 0,-1 0 0,0 0 0,0 0 0,0 0 0,-1 1 0,1-1 0,0 0 0,-1 1 0,0 0 0,1-1 0,-1 1 0,0 0 0,-1 0 0,1-1 0,0 1 0,-1 0 0,1 0 0,-1 0 0,0 0 0,0 0 0,0 0 0,-1 0 0,1 0 0,-1-1 0,1 1 0,-1 0 0,-2 4 0,0 2 0,-2 0 0,1 0 0,-1 0 0,0-1 0,-1 1 0,0-1 0,-1-1 0,1 1 0,-13 9 0,0-3 10,0-1 1,-1-2-1,-1 0 0,1-1 0,-2-1 0,1 0 1,-32 6-1,-51 22-1457,69-21-5379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21"/>
    </inkml:context>
    <inkml:brush xml:id="br0">
      <inkml:brushProperty name="width" value="0.05" units="cm"/>
      <inkml:brushProperty name="height" value="0.05" units="cm"/>
    </inkml:brush>
  </inkml:definitions>
  <inkml:trace contextRef="#ctx0" brushRef="#br0">0 2 24575,'164'-2'0,"184"5"0,-180 17 0,59 1 0,916-22-1365,-1108 1-5461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4"/>
    </inkml:context>
    <inkml:brush xml:id="br0">
      <inkml:brushProperty name="width" value="0.05" units="cm"/>
      <inkml:brushProperty name="height" value="0.05" units="cm"/>
    </inkml:brush>
  </inkml:definitions>
  <inkml:trace contextRef="#ctx0" brushRef="#br0">1 0 24575,'0'7'0,"0"9"0,6 2 0,3 5 0,0 5 0,-2 5 0,-2 4 0,-2 3 0,6-6 0,0-1 0,0 0 0,-2 2 0,-3 2 0,6-6 0,1-7-8191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5"/>
    </inkml:context>
    <inkml:brush xml:id="br0">
      <inkml:brushProperty name="width" value="0.05" units="cm"/>
      <inkml:brushProperty name="height" value="0.05" units="cm"/>
    </inkml:brush>
  </inkml:definitions>
  <inkml:trace contextRef="#ctx0" brushRef="#br0">1 0 24575,'0'7'0,"0"9"0,0 9 0,0 8 0,0 4 0,0 3 0,0 2 0,0 1 0,0 0 0,0-1 0,0 0 0,0 0 0,0-1 0,0-7-8191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5"/>
    </inkml:context>
    <inkml:brush xml:id="br0">
      <inkml:brushProperty name="width" value="0.05" units="cm"/>
      <inkml:brushProperty name="height" value="0.05" units="cm"/>
    </inkml:brush>
  </inkml:definitions>
  <inkml:trace contextRef="#ctx0" brushRef="#br0">1 0 24575,'0'7'0,"0"9"0,0 9 0,0 7 0,0 5 0,0 3 0,0 2 0,0 1 0,0 0 0,0-1 0,0 1 0,0-2 0,0 1 0,0-8-8191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6"/>
    </inkml:context>
    <inkml:brush xml:id="br0">
      <inkml:brushProperty name="width" value="0.05" units="cm"/>
      <inkml:brushProperty name="height" value="0.05" units="cm"/>
    </inkml:brush>
  </inkml:definitions>
  <inkml:trace contextRef="#ctx0" brushRef="#br0">0 0 24575,'0'7'0,"0"9"0,0 9 0,0 7 0,0 5 0,0 4 0,0 1 0,0 0 0,0 1 0,0-7-8191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6"/>
    </inkml:context>
    <inkml:brush xml:id="br0">
      <inkml:brushProperty name="width" value="0.05" units="cm"/>
      <inkml:brushProperty name="height" value="0.05" units="cm"/>
    </inkml:brush>
  </inkml:definitions>
  <inkml:trace contextRef="#ctx0" brushRef="#br0">0 1 24575,'0'7'0,"0"9"0,0 9 0,0 7 0,0 5 0,0 3 0,0 2 0,0 1 0,0 0 0,0-1 0,0 0 0,0-7-8191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7"/>
    </inkml:context>
    <inkml:brush xml:id="br0">
      <inkml:brushProperty name="width" value="0.05" units="cm"/>
      <inkml:brushProperty name="height" value="0.05" units="cm"/>
    </inkml:brush>
  </inkml:definitions>
  <inkml:trace contextRef="#ctx0" brushRef="#br0">0 0 24575,'0'7'0,"0"10"0,0 8 0,0 7 0,0 5 0,0-3-8191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30.257"/>
    </inkml:context>
    <inkml:brush xml:id="br0">
      <inkml:brushProperty name="width" value="0.1" units="cm"/>
      <inkml:brushProperty name="height" value="0.1" units="cm"/>
    </inkml:brush>
  </inkml:definitions>
  <inkml:trace contextRef="#ctx0" brushRef="#br0">0 1 24575,'1'12'0,"1"0"0,0-1 0,0 1 0,1-1 0,6 15 0,5 22 0,-4 11 0,-4 1 0,0 75 0,-3-58 0,-3-67 0,1 0 0,0 0 0,0 0 0,1-1 0,0 1 0,1-1 0,0 1 0,1-1 0,5 10 0,-6-14 0,0-1 0,0 0 0,0 0 0,0-1 0,1 1 0,-1-1 0,1 1 0,0-1 0,0 0 0,0-1 0,1 1 0,-1-1 0,0 0 0,1 0 0,0 0 0,-1 0 0,1-1 0,0 0 0,8 1 0,-1-1 0,-1 0 0,1-1 0,-1-1 0,1 0 0,0-1 0,-1 0 0,0 0 0,1-1 0,-1-1 0,0 0 0,11-6 0,13-8 0,62-44 0,-45 28 0,66-47-1365,-82 59-5461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7"/>
    </inkml:context>
    <inkml:brush xml:id="br0">
      <inkml:brushProperty name="width" value="0.05" units="cm"/>
      <inkml:brushProperty name="height" value="0.05" units="cm"/>
    </inkml:brush>
  </inkml:definitions>
  <inkml:trace contextRef="#ctx0" brushRef="#br0">0 1 24575,'0'7'0,"0"9"0,0 9 0,0 8 0,0 4 0,0-3-8191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47"/>
    </inkml:context>
    <inkml:brush xml:id="br0">
      <inkml:brushProperty name="width" value="0.05" units="cm"/>
      <inkml:brushProperty name="height" value="0.05" units="cm"/>
    </inkml:brush>
  </inkml:definitions>
  <inkml:trace contextRef="#ctx0" brushRef="#br0">0 0 24575,'7'0'0,"9"0"0,9 0 0,7 0 0,5 0 0,4 0 0,1 0 0,0 0 0,-6 0-8191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47"/>
    </inkml:context>
    <inkml:brush xml:id="br0">
      <inkml:brushProperty name="width" value="0.05" units="cm"/>
      <inkml:brushProperty name="height" value="0.05" units="cm"/>
    </inkml:brush>
  </inkml:definitions>
  <inkml:trace contextRef="#ctx0" brushRef="#br0">1 0 24575,'0'2'0,"1"0"0,0 0 0,-1 0 0,1-1 0,0 1 0,0 0 0,0-1 0,1 1 0,-1-1 0,0 1 0,1-1 0,-1 1 0,1-1 0,-1 0 0,1 0 0,0 0 0,-1 0 0,1 0 0,3 2 0,42 17 0,-42-18 0,28 7 0,-1-1 0,1-1 0,1-2 0,-1-2 0,1 0 0,52-5 0,-39 2 0,0 1 0,65 10 0,-26 4-1365,-50-9-5461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48"/>
    </inkml:context>
    <inkml:brush xml:id="br0">
      <inkml:brushProperty name="width" value="0.05" units="cm"/>
      <inkml:brushProperty name="height" value="0.05" units="cm"/>
    </inkml:brush>
  </inkml:definitions>
  <inkml:trace contextRef="#ctx0" brushRef="#br0">1 16 24575,'7'0'0,"9"0"0,10 0 0,6 0 0,5 0 0,4 0 0,1 0 0,0 0 0,1 0 0,-1 0 0,0 0 0,0 0 0,-7-6 0,-10-4-8191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48"/>
    </inkml:context>
    <inkml:brush xml:id="br0">
      <inkml:brushProperty name="width" value="0.05" units="cm"/>
      <inkml:brushProperty name="height" value="0.05" units="cm"/>
    </inkml:brush>
  </inkml:definitions>
  <inkml:trace contextRef="#ctx0" brushRef="#br0">0 0 24575,'7'0'0,"10"0"0,8 0 0,7 0 0,5 0 0,4 0 0,0 0 0,2 0 0,-7 0-8191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49"/>
    </inkml:context>
    <inkml:brush xml:id="br0">
      <inkml:brushProperty name="width" value="0.05" units="cm"/>
      <inkml:brushProperty name="height" value="0.05" units="cm"/>
    </inkml:brush>
  </inkml:definitions>
  <inkml:trace contextRef="#ctx0" brushRef="#br0">1 0 24575,'7'0'0,"9"0"0,9 0 0,8 0 0,4 0 0,3 0 0,2 0 0,1 0 0,0 0 0,-1 0 0,0 0 0,0 0 0,-1 0 0,-7 0-8191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50"/>
    </inkml:context>
    <inkml:brush xml:id="br0">
      <inkml:brushProperty name="width" value="0.05" units="cm"/>
      <inkml:brushProperty name="height" value="0.05" units="cm"/>
    </inkml:brush>
  </inkml:definitions>
  <inkml:trace contextRef="#ctx0" brushRef="#br0">1 1 24575,'7'0'0,"9"0"0,10 0 0,-1 0-8191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02"/>
    </inkml:context>
    <inkml:brush xml:id="br0">
      <inkml:brushProperty name="width" value="0.05" units="cm"/>
      <inkml:brushProperty name="height" value="0.05" units="cm"/>
    </inkml:brush>
  </inkml:definitions>
  <inkml:trace contextRef="#ctx0" brushRef="#br0">1 1 24575,'0'3'0,"1"0"0,-1 0 0,1-1 0,0 1 0,0 0 0,1 0 0,-1-1 0,1 1 0,-1-1 0,1 1 0,0-1 0,-1 0 0,1 1 0,1-1 0,3 3 0,41 31 0,-35-28 0,156 101 0,-90-60 0,-67-43 0,1 0 0,0 0 0,0-1 0,1 0 0,-1-1 0,1-1 0,0 0 0,0 0 0,0-1 0,1-1 0,-1-1 0,0 1 0,0-2 0,1 0 0,-1-1 0,0 0 0,0-1 0,23-8 0,-27 5 0,1-1 0,-2 0 0,1 0 0,-1-1 0,0-1 0,0 1 0,-1-1 0,-1 0 0,1-1 0,6-13 0,26-33 0,-21 34-1365,-3 1-5461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03"/>
    </inkml:context>
    <inkml:brush xml:id="br0">
      <inkml:brushProperty name="width" value="0.05" units="cm"/>
      <inkml:brushProperty name="height" value="0.05" units="cm"/>
    </inkml:brush>
  </inkml:definitions>
  <inkml:trace contextRef="#ctx0" brushRef="#br0">1 98 24575,'3'0'0,"1"1"0,-1 0 0,1 0 0,-1 0 0,0 0 0,0 0 0,1 1 0,-1-1 0,0 1 0,0 0 0,0 0 0,-1 0 0,4 2 0,35 37 0,-29-28 0,12 12 0,2-1 0,0-1 0,37 24 0,-51-39 0,1-1 0,0 0 0,1-1 0,0 0 0,-1-1 0,2-1 0,-1 0 0,0-1 0,1-1 0,19 2 0,-13-3 0,0-2 0,0 0 0,38-7 0,-51 7 0,1-1 0,-1-1 0,0 0 0,0 0 0,0-1 0,0 0 0,0 0 0,-1 0 0,0-1 0,0-1 0,12-10 0,133-128 0,-28 29 0,-100 95 120,-23 19-175,0 0 0,0 1 0,0-1 0,0 1 0,0 0 0,0-1 0,1 1 0,-1 0 0,0-1 0,0 1 0,0 0 0,0 0 0,0 0 0,0 0 0,0 0 0,0 0 0,1 1 0,-1-1 0,0 0 0,0 0 0,0 1 0,0-1 0,0 1 0,0-1 0,0 1 0,1 0 0,9 10-6771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3"/>
    </inkml:context>
    <inkml:brush xml:id="br0">
      <inkml:brushProperty name="width" value="0.05" units="cm"/>
      <inkml:brushProperty name="height" value="0.05" units="cm"/>
    </inkml:brush>
  </inkml:definitions>
  <inkml:trace contextRef="#ctx0" brushRef="#br0">0 1 24575,'1'25'0,"2"-1"0,1 1 0,8 30 0,-6-26 0,0 0 0,1 30 0,-4 303 60,-5-190-1485,2-137-5401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49.876"/>
    </inkml:context>
    <inkml:brush xml:id="br0">
      <inkml:brushProperty name="width" value="0.1" units="cm"/>
      <inkml:brushProperty name="height" value="0.1" units="cm"/>
    </inkml:brush>
  </inkml:definitions>
  <inkml:trace contextRef="#ctx0" brushRef="#br0">1 44 24575,'0'-1'0,"0"-1"0,0 0 0,0 1 0,1-1 0,-1 0 0,1 1 0,-1-1 0,1 0 0,0 1 0,-1-1 0,1 1 0,0-1 0,0 1 0,0 0 0,0-1 0,1 1 0,-1 0 0,0 0 0,0 0 0,1-1 0,-1 1 0,1 1 0,-1-1 0,1 0 0,-1 0 0,1 1 0,-1-1 0,1 0 0,0 1 0,1-1 0,7-1 0,0 1 0,-1-1 0,1 2 0,12-1 0,349 10 0,-36-1 0,-79-8-1365,-224 0-5461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30.958"/>
    </inkml:context>
    <inkml:brush xml:id="br0">
      <inkml:brushProperty name="width" value="0.1" units="cm"/>
      <inkml:brushProperty name="height" value="0.1" units="cm"/>
    </inkml:brush>
  </inkml:definitions>
  <inkml:trace contextRef="#ctx0" brushRef="#br0">0 1 24575,'16'510'0,"-4"-153"0,-13-345 0,1-29 0,0-25-1365,0-8-5461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4"/>
    </inkml:context>
    <inkml:brush xml:id="br0">
      <inkml:brushProperty name="width" value="0.05" units="cm"/>
      <inkml:brushProperty name="height" value="0.05" units="cm"/>
    </inkml:brush>
  </inkml:definitions>
  <inkml:trace contextRef="#ctx0" brushRef="#br0">358 1 24575,'56'3'0,"88"15"0,20 2 0,49 8 0,-131-14 0,-3 5 0,-74-18 0,0 1 0,0 0 0,0 0 0,-1 0 0,1 1 0,-1-1 0,1 1 0,-1 0 0,0 1 0,0-1 0,-1 1 0,7 7 0,-9-10 0,0 1 0,-1-1 0,1 0 0,-1 1 0,1-1 0,-1 1 0,0-1 0,1 1 0,-1-1 0,0 0 0,0 1 0,0-1 0,0 1 0,0-1 0,-1 1 0,1-1 0,0 1 0,-1-1 0,1 1 0,-1-1 0,1 0 0,-1 1 0,0-1 0,1 0 0,-1 0 0,0 1 0,0-1 0,0 0 0,0 0 0,0 0 0,0 0 0,0 0 0,0 0 0,-1 0 0,1-1 0,-2 2 0,-7 4 0,0 0 0,0-1 0,-19 6 0,18-7 0,-52 20 0,0-4 0,-2-2 0,-1-3 0,0-3 0,0-3 0,-1-3 0,-73-3 0,73 0 0,-85 14 0,-41 3 0,184-20 0,1 0 0,0 1 0,0 0 0,-16 5 0,24-6 0,-1 0 0,1 0 0,-1 0 0,1 0 0,0 1 0,-1-1 0,1 0 0,0 0 0,-1 0 0,1 1 0,0-1 0,-1 0 0,1 0 0,0 1 0,-1-1 0,1 0 0,0 0 0,0 1 0,-1-1 0,1 0 0,0 1 0,0-1 0,0 0 0,-1 1 0,1-1 0,0 1 0,0-1 0,0 0 0,0 1 0,0-1 0,0 1 0,0-1 0,0 0 0,0 1 0,0-1 0,0 1 0,0 0 0,2 0 0,-1 1 0,1 0 0,-1 0 0,1-1 0,0 1 0,0-1 0,0 0 0,0 1 0,0-1 0,0 0 0,4 1 0,20 7 0,0 0 0,1-2 0,0-2 0,0 0 0,0-2 0,0 0 0,39-3 0,-1 3 0,193 13 0,284 9 0,-459-26-1365,-49 1-5461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4"/>
    </inkml:context>
    <inkml:brush xml:id="br0">
      <inkml:brushProperty name="width" value="0.05" units="cm"/>
      <inkml:brushProperty name="height" value="0.05" units="cm"/>
    </inkml:brush>
  </inkml:definitions>
  <inkml:trace contextRef="#ctx0" brushRef="#br0">33 0 24575,'0'7'0,"0"9"0,0 10 0,0 6 0,0 5 0,0 4 0,0 1 0,0 0 0,0 1 0,0-1 0,0 0 0,0 0 0,0 0 0,-7-8 0,-2-3 0,0 2 0,2-7-8191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5"/>
    </inkml:context>
    <inkml:brush xml:id="br0">
      <inkml:brushProperty name="width" value="0.05" units="cm"/>
      <inkml:brushProperty name="height" value="0.05" units="cm"/>
    </inkml:brush>
  </inkml:definitions>
  <inkml:trace contextRef="#ctx0" brushRef="#br0">1 1 24575,'0'7'0,"0"9"0,0 9 0,0 7 0,0 5 0,0 4 0,0 1 0,0 0 0,0 1 0,0-1 0,0 0 0,0 0 0,0 0 0,0-1 0,0 0 0,0 0 0,0 0 0,0-7-8191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6"/>
    </inkml:context>
    <inkml:brush xml:id="br0">
      <inkml:brushProperty name="width" value="0.05" units="cm"/>
      <inkml:brushProperty name="height" value="0.05" units="cm"/>
    </inkml:brush>
  </inkml:definitions>
  <inkml:trace contextRef="#ctx0" brushRef="#br0">1 1 24575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6"/>
    </inkml:context>
    <inkml:brush xml:id="br0">
      <inkml:brushProperty name="width" value="0.05" units="cm"/>
      <inkml:brushProperty name="height" value="0.05" units="cm"/>
    </inkml:brush>
  </inkml:definitions>
  <inkml:trace contextRef="#ctx0" brushRef="#br0">197 1 24575,'0'6'0,"-8"4"0,-8-2 0,-2 6 0,-5 1 0,-5-3 0,-6 4 0,-3-1 0,4-4-8191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9"/>
    </inkml:context>
    <inkml:brush xml:id="br0">
      <inkml:brushProperty name="width" value="0.05" units="cm"/>
      <inkml:brushProperty name="height" value="0.05" units="cm"/>
    </inkml:brush>
  </inkml:definitions>
  <inkml:trace contextRef="#ctx0" brushRef="#br0">1 0 24575,'0'985'-1365,"0"-950"-5461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1"/>
    </inkml:context>
    <inkml:brush xml:id="br0">
      <inkml:brushProperty name="width" value="0.05" units="cm"/>
      <inkml:brushProperty name="height" value="0.05" units="cm"/>
    </inkml:brush>
  </inkml:definitions>
  <inkml:trace contextRef="#ctx0" brushRef="#br0">1 1 24575,'5'2'0,"1"0"0,-1 0 0,1 1 0,-1 0 0,0 0 0,0 0 0,0 1 0,-1 0 0,1 0 0,-1 0 0,0 0 0,0 1 0,5 6 0,15 14 0,3-3 0,2-3 0,0 0 0,0-2 0,2-1 0,54 20 0,170 43 0,-217-69 0,54 8 0,-63-13 0,54 14 0,-79-18 0,0 1 0,0-1 0,0 1 0,0 0 0,0 0 0,0 0 0,0 0 0,-1 1 0,1 0 0,-1-1 0,0 1 0,1 1 0,-1-1 0,-1 0 0,1 1 0,0-1 0,-1 1 0,0 0 0,0 0 0,0 0 0,0 0 0,-1 0 0,1 0 0,-1 0 0,0 1 0,-1-1 0,1 0 0,-1 1 0,1-1 0,-1 0 0,-1 1 0,1-1 0,-1 1 0,1-1 0,-2 5 0,-3 6 0,0 0 0,0 0 0,-1 0 0,-1-1 0,0 1 0,-1-2 0,-1 1 0,-15 18 0,-46 44 0,-138 119 0,22-23 0,130-103-132,41-47-1101,0-3-5593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3"/>
    </inkml:context>
    <inkml:brush xml:id="br0">
      <inkml:brushProperty name="width" value="0.05" units="cm"/>
      <inkml:brushProperty name="height" value="0.05" units="cm"/>
    </inkml:brush>
  </inkml:definitions>
  <inkml:trace contextRef="#ctx0" brushRef="#br0">144 1 24575,'-2'63'0,"0"-22"0,2 1 0,6 46 0,-4-78 0,-1 0 0,1 1 0,1-1 0,0 0 0,0 0 0,1-1 0,0 1 0,1-1 0,0 0 0,1 0 0,0 0 0,0-1 0,12 12 0,-14-16 0,1 0 0,-1 0 0,1 0 0,1-1 0,-1 0 0,0 0 0,1 0 0,-1-1 0,1 0 0,0 0 0,0-1 0,0 1 0,0-1 0,0 0 0,0-1 0,0 1 0,0-1 0,0-1 0,0 1 0,0-1 0,9-2 0,-6 1 0,0-2 0,1 1 0,-1-1 0,-1 0 0,1-1 0,-1 0 0,1 0 0,-1-1 0,-1 0 0,1-1 0,-1 1 0,9-12 0,55-83 0,-57 77 0,1 1 0,2 1 0,0 0 0,38-36 0,25-17 0,-79 75 0,-1 0 0,1-1 0,-1 1 0,1-1 0,0 1 0,-1 0 0,1-1 0,0 1 0,-1 0 0,1 0 0,0 0 0,0-1 0,-1 1 0,1 0 0,0 0 0,0 0 0,-1 0 0,1 0 0,0 0 0,0 1 0,-1-1 0,1 0 0,0 0 0,-1 0 0,1 1 0,0-1 0,0 0 0,-1 1 0,1-1 0,-1 1 0,1-1 0,0 1 0,-1-1 0,1 1 0,-1-1 0,1 1 0,-1-1 0,1 1 0,-1 0 0,0-1 0,1 1 0,-1 0 0,0-1 0,0 1 0,1 0 0,-1-1 0,0 1 0,0 0 0,0 0 0,0-1 0,0 1 0,0 0 0,0 0 0,0 0 0,4 52 0,-4-46 0,-7 222 0,3-190 0,-2 0 0,-2 0 0,-23 69 0,-2-13 0,12-29 0,-4-2 0,-63 121 0,83-176 0,-1-1 0,-1 0 0,0 0 0,0-1 0,0 0 0,-1 0 0,0 0 0,0-1 0,0-1 0,-1 1 0,0-1 0,0-1 0,-1 1 0,1-2 0,-13 4 0,2-2 0,0-1 0,0-1 0,0-1 0,0-1 0,0 0 0,-36-5 0,47 3 9,-1-1 1,1 0-1,0 0 0,0-1 0,1 0 1,-1-1-1,1 0 0,-1 0 0,1-1 0,0 0 1,1 0-1,-14-12 0,4-1-380,0-1-1,1 0 1,-21-32 0,23 30-6455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4"/>
    </inkml:context>
    <inkml:brush xml:id="br0">
      <inkml:brushProperty name="width" value="0.05" units="cm"/>
      <inkml:brushProperty name="height" value="0.05" units="cm"/>
    </inkml:brush>
  </inkml:definitions>
  <inkml:trace contextRef="#ctx0" brushRef="#br0">249 0 24575,'-3'1'0,"0"-1"0,1 1 0,-1 0 0,0 0 0,1 0 0,-1 0 0,1 0 0,-1 1 0,1-1 0,-1 1 0,1-1 0,0 1 0,0 0 0,0 0 0,0 0 0,0 0 0,0 0 0,-2 4 0,-27 46 0,30-49 0,-10 19 0,-5 8 0,1 1 0,2 0 0,-17 59 0,0 26 0,15-67 0,3 0 0,2 1 0,-7 94 0,18 46-1365,0-173-5461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5"/>
    </inkml:context>
    <inkml:brush xml:id="br0">
      <inkml:brushProperty name="width" value="0.05" units="cm"/>
      <inkml:brushProperty name="height" value="0.05" units="cm"/>
    </inkml:brush>
  </inkml:definitions>
  <inkml:trace contextRef="#ctx0" brushRef="#br0">0 84 24575,'0'-7'0,"8"-3"0,8 1 0,9 2 0,7 2 0,5 2 0,4-6 0,1-1 0,0 2 0,1 1 0,0 2 0,-1 3 0,-8 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31.265"/>
    </inkml:context>
    <inkml:brush xml:id="br0">
      <inkml:brushProperty name="width" value="0.1" units="cm"/>
      <inkml:brushProperty name="height" value="0.1" units="cm"/>
    </inkml:brush>
  </inkml:definitions>
  <inkml:trace contextRef="#ctx0" brushRef="#br0">1 27 24575,'0'-9'0,"0"-8"0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6"/>
    </inkml:context>
    <inkml:brush xml:id="br0">
      <inkml:brushProperty name="width" value="0.05" units="cm"/>
      <inkml:brushProperty name="height" value="0.05" units="cm"/>
    </inkml:brush>
  </inkml:definitions>
  <inkml:trace contextRef="#ctx0" brushRef="#br0">376 1 24575,'-17'0'0,"1"2"0,-1 0 0,1 1 0,0 1 0,0 0 0,0 1 0,0 1 0,1 1 0,0 0 0,0 1 0,1 0 0,0 1 0,0 1 0,-13 12 0,15-12 0,1 1 0,0 0 0,1 1 0,0 0 0,1 0 0,0 1 0,1 0 0,1 1 0,0 0 0,0 0 0,2 0 0,0 1 0,0 0 0,1 0 0,-2 19 0,2 23 0,3-1 0,7 80 0,-5-132 0,0 0 0,0 1 0,0-1 0,0 0 0,1 0 0,-1 0 0,1 0 0,0 0 0,1 0 0,-1-1 0,1 1 0,-1-1 0,1 1 0,0-1 0,0 0 0,1 0 0,-1 0 0,1-1 0,-1 1 0,1-1 0,0 0 0,0 0 0,0 0 0,0 0 0,0-1 0,0 0 0,0 0 0,1 0 0,-1 0 0,5 0 0,14 1 0,-1 0 0,1-2 0,-1-1 0,36-5 0,-17-2-1365,-4-2-5461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7"/>
    </inkml:context>
    <inkml:brush xml:id="br0">
      <inkml:brushProperty name="width" value="0.05" units="cm"/>
      <inkml:brushProperty name="height" value="0.05" units="cm"/>
    </inkml:brush>
  </inkml:definitions>
  <inkml:trace contextRef="#ctx0" brushRef="#br0">390 1 24575,'2'0'0,"0"0"0,0 1 0,0 0 0,0 0 0,0-1 0,-1 1 0,1 0 0,0 0 0,0 1 0,-1-1 0,1 0 0,-1 1 0,1-1 0,-1 1 0,1-1 0,0 3 0,26 34 0,-17-22 0,10 11 0,-8-11 0,-1 0 0,21 36 0,-31-48 0,1 1 0,-1 0 0,0 0 0,-1-1 0,1 1 0,-1 1 0,0-1 0,0 0 0,-1 0 0,0 0 0,1 0 0,-2 1 0,1-1 0,-1 0 0,1 0 0,-4 9 0,3-10 0,-1-1 0,0 0 0,0 0 0,-1 1 0,1-1 0,0 0 0,-1-1 0,0 1 0,0 0 0,0-1 0,0 0 0,0 0 0,0 1 0,0-2 0,-1 1 0,1 0 0,-1-1 0,1 0 0,-1 1 0,0-1 0,0-1 0,-6 2 0,-10 0 0,-1 0 0,-40-2 0,43-1 0,-75 0 0,-108-6 0,167 1-1365,8-2-5461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59"/>
    </inkml:context>
    <inkml:brush xml:id="br0">
      <inkml:brushProperty name="width" value="0.05" units="cm"/>
      <inkml:brushProperty name="height" value="0.05" units="cm"/>
    </inkml:brush>
  </inkml:definitions>
  <inkml:trace contextRef="#ctx0" brushRef="#br0">1 0 24575,'6'2'0,"0"1"0,0-1 0,0 1 0,0 1 0,0-1 0,-1 1 0,1 0 0,-1 0 0,0 0 0,-1 1 0,1 0 0,5 7 0,4 2 0,6 4 0,2-1 0,0-1 0,0-1 0,41 20 0,104 39 0,-122-56 0,213 99 0,-224-103 0,0-1 0,2-2 0,-1-1 0,1-1 0,1-3 0,-1-1 0,73 1 0,-12-5 0,136-6 0,-218 3 0,0-1 0,0 0 0,0-2 0,0 1 0,-1-2 0,0 0 0,0-1 0,0 0 0,-1-1 0,0 0 0,18-16 0,12-14 0,69-78 0,-37 35 0,28-19-1365,-84 84-5461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01"/>
    </inkml:context>
    <inkml:brush xml:id="br0">
      <inkml:brushProperty name="width" value="0.05" units="cm"/>
      <inkml:brushProperty name="height" value="0.05" units="cm"/>
    </inkml:brush>
  </inkml:definitions>
  <inkml:trace contextRef="#ctx0" brushRef="#br0">1 0 24575,'2'1'0,"0"-1"0,0 1 0,0-1 0,-1 1 0,1 0 0,0 0 0,0 0 0,0 0 0,-1 0 0,1 0 0,0 1 0,-1-1 0,1 0 0,-1 1 0,1-1 0,0 3 0,25 34 0,-16-22 0,3 2 0,1 1 0,1-2 0,0 0 0,1-1 0,1-1 0,23 15 0,-35-25 0,37 24 0,2-1 0,0-2 0,2-2 0,60 21 0,-75-34 0,-1-1 0,2-2 0,-1-1 0,1-2 0,45 2 0,334-9 0,-398 2-97,0-1-1,0-1 1,0 0-1,-1-1 1,1 0-1,0-1 1,-1 0-1,0-1 1,0-1-1,0 0 1,-1-1-1,0 0 0,15-12 1,-5-1-6729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18"/>
    </inkml:context>
    <inkml:brush xml:id="br0">
      <inkml:brushProperty name="width" value="0.05" units="cm"/>
      <inkml:brushProperty name="height" value="0.05" units="cm"/>
    </inkml:brush>
  </inkml:definitions>
  <inkml:trace contextRef="#ctx0" brushRef="#br0">2205 1075 24575,'-1'-11'0,"-1"0"0,-1 0 0,0 1 0,0 0 0,-1-1 0,0 1 0,-1 1 0,0-1 0,-1 1 0,0-1 0,-10-10 0,-21-39 0,11 7 0,14 25 0,-1 0 0,-2 1 0,0 1 0,-2 0 0,-36-41 0,30 42 0,-1 1 0,-2 1 0,0 1 0,-1 2 0,-1 0 0,-37-17 0,22 15 0,21 9 0,0 1 0,-1 1 0,0 0 0,-1 2 0,0 1 0,0 1 0,-44-5 0,22 8 0,-88-18 0,65 11 0,1 3 0,-1 3 0,-107 8 0,40-1 0,58-5 0,45-1 0,0 3 0,1 0 0,-1 2 0,-38 8 0,50-2 0,-1 0 0,1 2 0,0 1 0,1 0 0,0 2 0,-20 16 0,-12 7 0,-30 18 0,-75 45 0,156-98 0,0-1 0,0 1 0,0 0 0,0-1 0,0 1 0,0-1 0,0 1 0,0-1 0,0 1 0,0-1 0,-1 0 0,1 1 0,0-1 0,0 0 0,0 0 0,-1 0 0,1 0 0,0 0 0,0 0 0,0 0 0,0-1 0,-1 1 0,-1-1 0,3 0 0,-1 0 0,1 0 0,-1 0 0,1 0 0,0 0 0,-1 0 0,1 0 0,0 0 0,0 0 0,-1 0 0,1 0 0,0 0 0,0 0 0,0 0 0,0 0 0,1 0 0,-1 0 0,0 0 0,0 0 0,1-1 0,2-9 0,1 1 0,0-1 0,9-16 0,17-31 0,24-70 0,3-5 0,-22 45 0,-25 59 0,2 1 0,18-33 0,-30 59-5,1 1 0,0 0 0,0-1 0,0 1 0,0-1-1,0 1 1,0 0 0,0 0 0,0-1 0,0 1 0,0 0 0,1 0 0,-1 0-1,1 1 1,-1-1 0,1 0 0,-1 0 0,3 0 0,-3 1 13,0 0 0,0 0 0,0 0 0,0 1 0,0-1 0,0 0 0,-1 0 0,1 1 0,0-1 0,0 1 0,0-1 0,0 1 0,0-1 0,0 1 0,-1-1 0,1 1 0,0 0 0,-1 0 0,1-1 0,0 1 0,-1 0 0,1 1 0,4 6-151,0 1 0,-1 0 0,0 0 0,4 16 0,-4-15-594,8 23-6089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19"/>
    </inkml:context>
    <inkml:brush xml:id="br0">
      <inkml:brushProperty name="width" value="0.05" units="cm"/>
      <inkml:brushProperty name="height" value="0.05" units="cm"/>
    </inkml:brush>
  </inkml:definitions>
  <inkml:trace contextRef="#ctx0" brushRef="#br0">0 0 24575,'7'0'0,"9"0"0,3 7 0,4 2 0,5 0 0,-2 5 0,2 0 0,3-2 0,-4 4 0,1-1 0,2-3 0,-4 3 0,1 0 0,-5-3-8191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36"/>
    </inkml:context>
    <inkml:brush xml:id="br0">
      <inkml:brushProperty name="width" value="0.05" units="cm"/>
      <inkml:brushProperty name="height" value="0.05" units="cm"/>
    </inkml:brush>
  </inkml:definitions>
  <inkml:trace contextRef="#ctx0" brushRef="#br0">7669 170 24575,'-1'-3'0,"1"1"0,-1 0 0,0-1 0,0 1 0,0 0 0,0 0 0,0 0 0,0 0 0,-1 0 0,1 0 0,-1 0 0,1 0 0,-1 1 0,0-1 0,0 1 0,0-1 0,0 1 0,0-1 0,-4-1 0,-44-20 0,-163-31 0,111 32 0,49 11 0,-1 3 0,-84-3 0,-112 12 0,90 2 0,-3707-3 0,3445 33 0,382-28 0,-193 34 0,137-21 0,-140 10 0,51-7 0,-23 1 0,146-22 0,0 2 0,0 4 0,-112 23 0,58 0 0,-161 19 0,183-40 0,-52 8 0,118-11 0,0 2 0,0 0 0,1 2 0,0 1 0,-39 20 0,57-25 0,0 1 0,1-1 0,-1 2 0,1-1 0,1 1 0,-1 0 0,1 1 0,0-1 0,1 1 0,0 1 0,0-1 0,1 1 0,0 0 0,0 1 0,1-1 0,0 1 0,1 0 0,-4 18 0,2 10 0,2 1 0,2 0 0,1 1 0,6 43 0,-4-68 0,2 0 0,0-1 0,0 1 0,2-1 0,0 0 0,0-1 0,1 1 0,1-1 0,0-1 0,1 1 0,0-1 0,1-1 0,0 0 0,1 0 0,21 16 0,-1-3 0,1-2 0,2-2 0,-1 0 0,71 27 0,-59-28 0,1-2 0,0-2 0,1-2 0,1-2 0,89 9 0,-104-17 0,59 13 0,-57-9 0,53 6 0,-55-10 0,56 14 0,-56-10 0,58 6 0,107 8 0,63 2 0,43-3 0,16 0 0,5233-22 0,-5527 0 0,1-1 0,-1-1 0,0-1 0,0-2 0,34-13 0,-32 10 0,1 1 0,-1 2 0,1 0 0,33-2 0,-14 6 0,86-18 0,-128 19 0,64-13 0,80-29 0,-128 37 0,-2-2 0,1-1 0,-1 0 0,-1-1 0,1-2 0,-2 0 0,0 0 0,17-18 0,-26 23 0,-1 0 0,1-1 0,-1 0 0,-1-1 0,0 0 0,0 0 0,-1 0 0,0-1 0,0 0 0,-2 0 0,1 0 0,-1-1 0,-1 1 0,0-1 0,-1 0 0,0 0 0,0-17 0,-2 27 0,2-32 0,-2 0 0,-6-57 0,4 80 0,0 0 0,-1 0 0,0 1 0,-1-1 0,0 1 0,-1 0 0,0 0 0,0 0 0,-1 0 0,0 1 0,-1 0 0,-9-10 0,-7-4 0,0 2 0,-1 0 0,-1 1 0,-1 1 0,-1 2 0,0 0 0,-1 2 0,-1 1 0,-1 2 0,1 0 0,-2 2 0,0 2 0,0 0 0,0 3 0,-1 0 0,1 2 0,-39 1 0,-994 4-1365,1028-2-5461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37"/>
    </inkml:context>
    <inkml:brush xml:id="br0">
      <inkml:brushProperty name="width" value="0.05" units="cm"/>
      <inkml:brushProperty name="height" value="0.05" units="cm"/>
    </inkml:brush>
  </inkml:definitions>
  <inkml:trace contextRef="#ctx0" brushRef="#br0">0 72 24575,'8'-8'0,"-1"1"0,1 1 0,1-1 0,-1 1 0,1 1 0,0-1 0,1 2 0,-1-1 0,1 1 0,18-5 0,-21 8 0,0 0 0,0 0 0,1 0 0,-1 1 0,0 0 0,0 0 0,0 1 0,0 0 0,0 0 0,0 1 0,0 0 0,0 0 0,0 1 0,-1 0 0,1 0 0,9 6 0,31 26 0,-2 1 0,52 53 0,-35-29 0,77 70 0,-22-18 0,177 131 0,-243-210-1365,-8-7-5461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38"/>
    </inkml:context>
    <inkml:brush xml:id="br0">
      <inkml:brushProperty name="width" value="0.05" units="cm"/>
      <inkml:brushProperty name="height" value="0.05" units="cm"/>
    </inkml:brush>
  </inkml:definitions>
  <inkml:trace contextRef="#ctx0" brushRef="#br0">584 1 24575,'-14'2'0,"-1"1"0,1 0 0,-1 1 0,1 1 0,1 1 0,-1 0 0,1 0 0,0 1 0,-17 13 0,-17 7 0,-27 9 0,-73 41 0,132-67 0,0 0 0,0 1 0,1 1 0,1 0 0,0 1 0,-21 27 0,28-31 0,1 1 0,0 0 0,0 0 0,1 0 0,1 0 0,0 1 0,0-1 0,1 1 0,0 0 0,0 15 0,1 18 0,6 57 0,-1-28 0,-2 172 0,-3-238-114,1-6 60,0 0 0,0 0-1,-1 1 1,1-1-1,0 0 1,0 1 0,0-1-1,0 0 1,0 0-1,1 1 1,-1-1-1,0 0 1,1 0 0,-1 1-1,1-1 1,-1 0-1,1 0 1,-1 0 0,1 0-1,0 0 1,0 0-1,1 2 1,6-4-6772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39"/>
    </inkml:context>
    <inkml:brush xml:id="br0">
      <inkml:brushProperty name="width" value="0.05" units="cm"/>
      <inkml:brushProperty name="height" value="0.05" units="cm"/>
    </inkml:brush>
  </inkml:definitions>
  <inkml:trace contextRef="#ctx0" brushRef="#br0">293 1 24575,'-9'1'0,"0"0"0,0 1 0,0-1 0,0 2 0,0 0 0,1 0 0,-1 0 0,1 1 0,0 0 0,0 1 0,0 0 0,1 0 0,0 0 0,0 1 0,0 0 0,1 1 0,0 0 0,-7 8 0,-3 6 0,1 0 0,1 2 0,1-1 0,-21 50 0,24-44 0,1 1 0,2 0 0,0 0 0,2 1 0,-1 42 0,7 155 0,3-108 0,-4 263-1365,0-347-5461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32.411"/>
    </inkml:context>
    <inkml:brush xml:id="br0">
      <inkml:brushProperty name="width" value="0.1" units="cm"/>
      <inkml:brushProperty name="height" value="0.1" units="cm"/>
    </inkml:brush>
  </inkml:definitions>
  <inkml:trace contextRef="#ctx0" brushRef="#br0">1 230 24575,'4'1'0,"0"-1"0,0 1 0,0 0 0,0 1 0,-1-1 0,1 1 0,0-1 0,-1 1 0,1 0 0,-1 1 0,1-1 0,-1 1 0,0-1 0,0 1 0,3 3 0,6 8 0,21 27 0,56 91 0,62 80 0,-147-207 0,1 0 0,-1 0 0,1 0 0,1 0 0,-1-1 0,1 0 0,0 0 0,8 3 0,-10-5 0,0 0 0,0-1 0,1 0 0,-1 0 0,1 0 0,-1-1 0,0 1 0,1-1 0,-1 0 0,1 0 0,-1-1 0,1 1 0,-1-1 0,6-2 0,7-3 0,0 0 0,0-2 0,-1 0 0,0-1 0,-1 0 0,0-2 0,26-21 0,-8 1 0,-1-1 0,29-37 0,176-256 0,-145 193 0,-89 127 0,-1 2 0,0 1 0,0-1 0,1 0 0,-1 0 0,0 1 0,1-1 0,3-1 0,-5 3 0,-1 1 0,1-1 0,0 1 0,0 0 0,0 0 0,0 0 0,0-1 0,-1 1 0,1 0 0,0 0 0,0 0 0,0 0 0,0 1 0,0-1 0,0 0 0,0 0 0,-1 0 0,1 1 0,0-1 0,0 0 0,0 1 0,-1-1 0,1 1 0,0-1 0,0 1 0,-1-1 0,1 1 0,0-1 0,-1 1 0,1 0 0,-1-1 0,1 1 0,0 1 0,4 5 0,0-1 0,-1 1 0,0 0 0,0 0 0,-1 0 0,0 0 0,0 1 0,2 8 0,10 66 0,-13-70 0,20 270 304,-24 5-762,0-140-753,2-102-5615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39"/>
    </inkml:context>
    <inkml:brush xml:id="br0">
      <inkml:brushProperty name="width" value="0.05" units="cm"/>
      <inkml:brushProperty name="height" value="0.05" units="cm"/>
    </inkml:brush>
  </inkml:definitions>
  <inkml:trace contextRef="#ctx0" brushRef="#br0">0 57 24575,'0'-7'0,"7"-2"0,9 0 0,10 2 0,6 2 0,5 2 0,4 2 0,1 0 0,1 1 0,0 0 0,-1 1 0,0-1 0,0 0 0,-1-6 0,-7-3-8191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0"/>
    </inkml:context>
    <inkml:brush xml:id="br0">
      <inkml:brushProperty name="width" value="0.05" units="cm"/>
      <inkml:brushProperty name="height" value="0.05" units="cm"/>
    </inkml:brush>
  </inkml:definitions>
  <inkml:trace contextRef="#ctx0" brushRef="#br0">1 0 24575,'0'454'0,"-1"-443"0,2 1 0,0-1 0,0 1 0,1-1 0,0 1 0,1-1 0,1 0 0,8 20 0,-9-25 0,1-1 0,-1 1 0,1-1 0,0 0 0,0 0 0,0-1 0,1 1 0,0-1 0,0 0 0,0 0 0,0-1 0,1 1 0,-1-1 0,1 0 0,0-1 0,0 1 0,10 2 0,21 2-1365,-2-3-5461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1"/>
    </inkml:context>
    <inkml:brush xml:id="br0">
      <inkml:brushProperty name="width" value="0.05" units="cm"/>
      <inkml:brushProperty name="height" value="0.05" units="cm"/>
    </inkml:brush>
  </inkml:definitions>
  <inkml:trace contextRef="#ctx0" brushRef="#br0">144 0 24575,'10'0'0,"1"1"0,0 0 0,-1 1 0,1 0 0,-1 0 0,0 1 0,1 1 0,-1 0 0,-1 0 0,1 1 0,-1 0 0,1 0 0,-2 1 0,1 1 0,-1-1 0,1 2 0,-2-1 0,1 1 0,-1 0 0,-1 0 0,1 1 0,-1 0 0,-1 0 0,0 0 0,0 1 0,-1 0 0,0 0 0,0 0 0,-1 0 0,-1 0 0,0 1 0,0-1 0,0 20 0,-2-25 0,0 0 0,0 0 0,-1 0 0,0 0 0,0 0 0,0 0 0,-1-1 0,1 1 0,-1 0 0,0-1 0,-1 1 0,1-1 0,-1 0 0,0 1 0,0-1 0,0 0 0,0-1 0,-1 1 0,1-1 0,-1 1 0,0-1 0,0 0 0,0-1 0,-1 1 0,1-1 0,-1 0 0,1 0 0,-1 0 0,0 0 0,0-1 0,-6 1 0,-16 4 0,1-2 0,-1-2 0,0 0 0,-40-3 0,53 1 0,1-1-341,1 1 0,-1-2-1,-24-5 1,10-2-6485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2"/>
    </inkml:context>
    <inkml:brush xml:id="br0">
      <inkml:brushProperty name="width" value="0.05" units="cm"/>
      <inkml:brushProperty name="height" value="0.05" units="cm"/>
    </inkml:brush>
  </inkml:definitions>
  <inkml:trace contextRef="#ctx0" brushRef="#br0">0 44 24575,'0'-7'0,"7"-2"0,9 0 0,9 1 0,8 3 0,4 2 0,3 1 0,2 2 0,1 0 0,0 0 0,-8 0-8191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3"/>
    </inkml:context>
    <inkml:brush xml:id="br0">
      <inkml:brushProperty name="width" value="0.05" units="cm"/>
      <inkml:brushProperty name="height" value="0.05" units="cm"/>
    </inkml:brush>
  </inkml:definitions>
  <inkml:trace contextRef="#ctx0" brushRef="#br0">0 1 24575,'7'0'0,"9"0"0,9 0 0,8 0 0,4 0 0,3 0 0,2 0 0,1 0 0,0 0 0,0 0 0,-1 0 0,-1 0 0,0 0 0,-6 0-8191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5"/>
    </inkml:context>
    <inkml:brush xml:id="br0">
      <inkml:brushProperty name="width" value="0.05" units="cm"/>
      <inkml:brushProperty name="height" value="0.05" units="cm"/>
    </inkml:brush>
  </inkml:definitions>
  <inkml:trace contextRef="#ctx0" brushRef="#br0">1 1 24575,'5'0'0,"-1"1"0,1 0 0,0 0 0,-1 0 0,1 1 0,0-1 0,-1 1 0,0 0 0,1 1 0,-1-1 0,0 1 0,0-1 0,0 1 0,-1 1 0,1-1 0,2 4 0,11 11 0,28 42 0,-10-12 0,24 13-7,2-2 1,73 53-1,-34-29-1338,-75-61-5481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7"/>
    </inkml:context>
    <inkml:brush xml:id="br0">
      <inkml:brushProperty name="width" value="0.05" units="cm"/>
      <inkml:brushProperty name="height" value="0.05" units="cm"/>
    </inkml:brush>
  </inkml:definitions>
  <inkml:trace contextRef="#ctx0" brushRef="#br0">1324 0 24575,'-14'1'0,"0"0"0,0 1 0,0 0 0,1 1 0,-1 1 0,1 0 0,0 1 0,0 0 0,-14 8 0,-12 10 0,-54 41 0,4-2 0,18-19 0,-140 61 0,193-95 0,-1 1 0,1 1 0,1 1 0,0 1 0,-26 24 0,-36 27 0,42-38 0,-60 28 0,80-46 0,-1 0 0,0-2 0,0 0 0,-1-2 0,1 0 0,-24 2 0,8-3 0,23-3 0,0 0 0,0 1 0,1 1 0,-1 0 0,-19 6 0,26-7 0,1 1 0,0 0 0,0 0 0,0 0 0,0 0 0,0 0 0,0 1 0,1-1 0,-1 1 0,1 0 0,0 0 0,0 0 0,0 0 0,0 0 0,0 0 0,1 0 0,-1 1 0,1-1 0,0 1 0,0-1 0,0 1 0,0 3 0,-3 32 0,1 1 0,2-1 0,6 67 0,1 0 0,-6 262-1365,0-333-5461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8"/>
    </inkml:context>
    <inkml:brush xml:id="br0">
      <inkml:brushProperty name="width" value="0.05" units="cm"/>
      <inkml:brushProperty name="height" value="0.05" units="cm"/>
    </inkml:brush>
  </inkml:definitions>
  <inkml:trace contextRef="#ctx0" brushRef="#br0">1 1 24575,'0'6'0,"0"11"0,0 8 0,0 7 0,0 5 0,0 4 0,0 1 0,0 1 0,0-1 0,0 1 0,0-1 0,0-7-8191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50"/>
    </inkml:context>
    <inkml:brush xml:id="br0">
      <inkml:brushProperty name="width" value="0.05" units="cm"/>
      <inkml:brushProperty name="height" value="0.05" units="cm"/>
    </inkml:brush>
  </inkml:definitions>
  <inkml:trace contextRef="#ctx0" brushRef="#br0">92 32 24575,'3'-1'0,"-1"1"0,1-1 0,0 0 0,-1 0 0,1 0 0,-1 0 0,1 0 0,-1 0 0,4-3 0,21-8 0,-23 12 0,1-1 0,-1 1 0,1 0 0,-1 0 0,1 0 0,-1 1 0,1-1 0,-1 1 0,1 0 0,-1 1 0,0-1 0,0 1 0,0-1 0,0 1 0,0 1 0,7 3 0,-6-1 0,1 0 0,0 0 0,-1 1 0,0 0 0,-1 0 0,1 0 0,-1 0 0,0 1 0,5 10 0,-5-8 0,0 1 0,-1 0 0,0-1 0,0 1 0,-1 0 0,0 1 0,-1-1 0,0 0 0,-1 1 0,0-1 0,-1 0 0,0 0 0,0 1 0,-6 19 0,4-25 0,0 0 0,0 1 0,-1-1 0,1-1 0,-1 1 0,0-1 0,-1 1 0,1-1 0,-1 0 0,0-1 0,0 1 0,0-1 0,0 0 0,-1 0 0,1-1 0,-1 1 0,-7 1 0,-4 2 0,-2-2 0,1 1 0,0-2 0,-26 1 0,42-4 0,-3 1 0,0 0 0,0 0 0,0-1 0,-1 0 0,1 0 0,0-1 0,0 0 0,0 1 0,0-2 0,0 1 0,0 0 0,0-1 0,0 0 0,0 0 0,-5-4 0,10 6 0,0-1 0,0 1 0,-1-1 0,1 1 0,0-1 0,0 1 0,0-1 0,0 1 0,0-1 0,0 1 0,0-1 0,0 1 0,0-1 0,0 1 0,0-1 0,0 1 0,1-1 0,-1 1 0,0-1 0,0 1 0,0-1 0,1 1 0,-1 0 0,0-1 0,0 1 0,1-1 0,-1 1 0,0 0 0,1-1 0,-1 1 0,1 0 0,-1-1 0,0 1 0,1 0 0,-1 0 0,1-1 0,-1 1 0,1 0 0,-1 0 0,1 0 0,-1 0 0,1 0 0,-1-1 0,1 1 0,-1 0 0,1 0 0,-1 0 0,1 0 0,0 1 0,28-8 0,18 3 0,1 3 0,0 1 0,0 3 0,87 16 0,-83-10 0,0-2 0,0-3 0,91-4 0,-139 0 0,-1 0 0,1-1 0,0 0 0,-1 1 0,1-1 0,-1-1 0,1 1 0,-1 0 0,1-1 0,-1 0 0,0 0 0,0 0 0,0 0 0,0 0 0,0-1 0,-1 1 0,1-1 0,-1 0 0,1 0 0,-1 0 0,0 0 0,0 0 0,-1 0 0,1-1 0,0 1 0,-1-1 0,0 1 0,1-6 0,1-8 0,0-1 0,-2 0 0,0 0 0,-3-33 0,1-3 0,2 39 0,0 0 0,1 0 0,0 0 0,2 0 0,6-20 0,-10 35 0,0 0 0,0 0 0,0 0 0,0 0 0,0-1 0,0 1 0,0 0 0,0 0 0,0 0 0,0-1 0,0 1 0,0 0 0,0 0 0,0 0 0,0 0 0,0-1 0,0 1 0,0 0 0,0 0 0,0 0 0,0 0 0,0-1 0,0 1 0,1 0 0,-1 0 0,0 0 0,0 0 0,0 0 0,0 0 0,0-1 0,1 1 0,-1 0 0,0 0 0,0 0 0,0 0 0,0 0 0,1 0 0,-1 0 0,0 0 0,0 0 0,0 0 0,0 0 0,1 0 0,-1 0 0,0 0 0,0 0 0,0 0 0,1 0 0,-1 0 0,0 0 0,0 0 0,0 0 0,0 0 0,1 0 0,-1 0 0,0 0 0,0 0 0,0 0 0,0 0 0,0 1 0,1-1 0,4 17 0,-1 25 0,-3 278 90,-2-150-1545,1-153-5371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51"/>
    </inkml:context>
    <inkml:brush xml:id="br0">
      <inkml:brushProperty name="width" value="0.05" units="cm"/>
      <inkml:brushProperty name="height" value="0.05" units="cm"/>
    </inkml:brush>
  </inkml:definitions>
  <inkml:trace contextRef="#ctx0" brushRef="#br0">1 0 24575,'1'1'0,"1"-1"0,-1 1 0,1-1 0,-1 1 0,0-1 0,1 1 0,-1 0 0,0-1 0,0 1 0,1 0 0,-1 0 0,0 0 0,0 0 0,0 0 0,0 0 0,0 1 0,0-1 0,-1 0 0,1 0 0,0 1 0,-1-1 0,1 0 0,0 1 0,-1-1 0,0 1 0,1 2 0,8 44 0,-9-44 0,8 108 28,-9 136 1,-2-79-1451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49.865"/>
    </inkml:context>
    <inkml:brush xml:id="br0">
      <inkml:brushProperty name="width" value="0.1" units="cm"/>
      <inkml:brushProperty name="height" value="0.1" units="cm"/>
    </inkml:brush>
  </inkml:definitions>
  <inkml:trace contextRef="#ctx0" brushRef="#br0">2847 0 24575,'-4'1'0,"0"-1"0,1 1 0,-1-1 0,0 1 0,0 0 0,1 1 0,-1-1 0,0 1 0,1-1 0,-1 1 0,1 0 0,0 0 0,0 1 0,0-1 0,0 1 0,0-1 0,0 1 0,-3 5 0,-4 5 0,0 1 0,2 0 0,-8 17 0,2-6 0,-146 213 0,84-133 0,34-44 0,2 2 0,3 1 0,3 2 0,-38 105 0,52-121 0,-2-1 0,-45 71 0,37-68 0,-40 92 0,56-109 0,4-5 0,-1-2 0,-2 0 0,-28 46 0,-88 85 0,85-110 0,-56 82 0,63-65 0,2 1 0,-37 106 0,16-36 0,-60 190 0,72-189 0,40-124 0,-74 192 0,-131 259 0,29-104 0,93-219 0,52-87 0,-54 110 0,72-125 0,-2-1 0,-2 0 0,-1-2 0,-41 52 0,45-67 0,-9 11 0,1 1 0,-36 63 0,3 27 0,36-71 0,-55 90 0,38-83 119,-13 18-861,-44 88 0,75-121-6084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51"/>
    </inkml:context>
    <inkml:brush xml:id="br0">
      <inkml:brushProperty name="width" value="0.05" units="cm"/>
      <inkml:brushProperty name="height" value="0.05" units="cm"/>
    </inkml:brush>
  </inkml:definitions>
  <inkml:trace contextRef="#ctx0" brushRef="#br0">78 1 24575,'0'7'0,"-7"2"0,-2 7 0,-6 1 0,-8-3 0,-1-4-8191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52"/>
    </inkml:context>
    <inkml:brush xml:id="br0">
      <inkml:brushProperty name="width" value="0.05" units="cm"/>
      <inkml:brushProperty name="height" value="0.05" units="cm"/>
    </inkml:brush>
  </inkml:definitions>
  <inkml:trace contextRef="#ctx0" brushRef="#br0">32 0 24575,'-7'0'0,"-2"7"0,0 10 0,2 1-8191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54"/>
    </inkml:context>
    <inkml:brush xml:id="br0">
      <inkml:brushProperty name="width" value="0.05" units="cm"/>
      <inkml:brushProperty name="height" value="0.05" units="cm"/>
    </inkml:brush>
  </inkml:definitions>
  <inkml:trace contextRef="#ctx0" brushRef="#br0">125 0 24575,'-3'1'0,"1"-1"0,0 1 0,-1 0 0,1 0 0,0 0 0,0 0 0,0 0 0,0 0 0,0 1 0,0-1 0,0 1 0,1-1 0,-1 1 0,0 0 0,1-1 0,-1 1 0,1 0 0,0 0 0,-1 0 0,0 3 0,-20 44 0,14-21 0,2 0 0,1 0 0,2 0 0,0 1 0,3 39 0,0-30 0,-2 0 0,-8 49 0,0-38 0,3-1 0,1 1 0,3 1 0,5 81 0,-2-127 0,1 0 0,0 0 0,0-1 0,0 1 0,0 0 0,0 0 0,1 0 0,0-1 0,-1 1 0,1-1 0,1 0 0,-1 1 0,0-1 0,1 0 0,0 0 0,0 0 0,-1-1 0,2 1 0,-1-1 0,0 1 0,0-1 0,1 0 0,-1-1 0,1 1 0,0 0 0,0-1 0,-1 0 0,8 1 0,9 2 0,0-2 0,0 0 0,0-1 0,32-4 0,-20 2 0,305-6-1365,-302 7-5461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4:51.643"/>
    </inkml:context>
    <inkml:brush xml:id="br0">
      <inkml:brushProperty name="width" value="0.1" units="cm"/>
      <inkml:brushProperty name="height" value="0.1" units="cm"/>
    </inkml:brush>
  </inkml:definitions>
  <inkml:trace contextRef="#ctx0" brushRef="#br0">1304 96 24575,'1'-3'0,"-1"0"0,0 0 0,0 0 0,0-1 0,0 1 0,-1 0 0,0 0 0,1 0 0,-1 0 0,0-1 0,0 1 0,-1 0 0,1 1 0,-1-1 0,1 0 0,-1 0 0,0 1 0,0-1 0,0 1 0,0-1 0,-1 1 0,1 0 0,-1 0 0,1 0 0,-1 0 0,0 1 0,1-1 0,-1 1 0,0-1 0,0 1 0,0 0 0,0 0 0,-1 0 0,-5 0 0,-23-4 0,-1 1 0,0 1 0,0 3 0,-42 3 0,8-1 0,29-1 0,3-2 0,1 2 0,-1 2 0,1 1 0,-48 11 0,-257 60 0,254-66 0,-15 3 0,94-10 0,-1 0 0,1 1 0,0 0 0,0-1 0,0 2 0,0-1 0,1 1 0,-1 0 0,1 0 0,0 1 0,0-1 0,1 1 0,-1 0 0,1 0 0,0 1 0,0-1 0,1 1 0,-4 7 0,0 1 0,1 1 0,1-1 0,0 1 0,0 0 0,2 0 0,-4 28 0,2-5 0,-10 39 0,7-43 0,-7 63 0,14-61 0,1-1 0,4 40 0,-1-57 0,0 0 0,1 0 0,1-1 0,0 1 0,15 30 0,48 63 0,-8-14 0,-51-82 0,0-1 0,1 1 0,0-2 0,1 0 0,1 0 0,0-1 0,0 0 0,25 16 0,6 0 0,72 35 0,14 8 0,-105-54 0,-15-10 0,0-1 0,1 0 0,19 9 0,17 3 0,-14-4 0,0-2 0,0-1 0,1-1 0,1-2 0,37 4 0,-55-11 0,1-1 0,0-1 0,-1 0 0,1-1 0,-1-1 0,1 0 0,-1-1 0,0-1 0,-1-1 0,1 0 0,-1-1 0,0-1 0,17-11 0,55-32 0,74-47 0,-144 87 0,-1-1 0,0 0 0,-1-1 0,-1-1 0,0-1 0,-1 0 0,0 0 0,11-20 0,-18 26 0,-1-1 0,0 1 0,0-1 0,-1 0 0,-1 0 0,1 0 0,-2 0 0,3-15 0,-3-4 0,-1-51 0,-1 71 0,-2-498 0,2 389 0,0 93 114,-1 1 0,-6-37 0,6 55-221,0 1 0,0-1 1,-1 0-1,0 0 0,0 0 1,-1 1-1,1-1 0,-1 1 1,0 0-1,-1 0 0,1 0 1,-1 0-1,0 1 0,0-1 1,-9-6-1,-5 1-6719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4:55.359"/>
    </inkml:context>
    <inkml:brush xml:id="br0">
      <inkml:brushProperty name="width" value="0.1" units="cm"/>
      <inkml:brushProperty name="height" value="0.1" units="cm"/>
    </inkml:brush>
  </inkml:definitions>
  <inkml:trace contextRef="#ctx0" brushRef="#br0">1353 2 24575,'-79'-1'0,"-91"4"0,150 0 0,1 1 0,-21 7 0,-21 4 0,33-8 0,-30 10 0,36-9 0,-1-2 0,-41 8 0,32-11 0,-103 16 0,52-4 0,53-11 0,0 1 0,1 1 0,-1 2 0,1 1 0,-52 25 0,54-19 0,1 1 0,-40 33 0,52-38 0,2 2 0,-1 0 0,2 0 0,-1 1 0,2 0 0,-10 18 0,8-9 0,0 0 0,2 1 0,1 1 0,0 0 0,2 0 0,1 0 0,1 1 0,1 0 0,2 0 0,0 33 0,1-12 0,2-1 0,3 1 0,15 79 0,-12-106 0,1 0 0,1 0 0,1-1 0,0 0 0,1-1 0,2 0 0,15 18 0,11 17 0,129 176 0,-140-200 0,0-1 0,2-2 0,1 0 0,1-2 0,1-2 0,47 25 0,-33-24 0,84 29 0,-90-37 0,73 28 0,-70-28 0,-23-7 0,1-1 0,1-1 0,37 5 0,-32-8 0,0-1 0,0-2 0,45-5 0,-59 3 0,1-1 0,-1-1 0,0 0 0,0-1 0,0 0 0,-1-1 0,1-1 0,19-13 0,33-24 0,167-126 0,-179 128 0,46-41 0,-83 66 0,0 0 0,-1-1 0,20-28 0,-19 19 0,-1 0 0,-1 0 0,18-50 0,-26 58 0,-2 0 0,0-1 0,-1 0 0,-1 0 0,0-1 0,-2-34 0,-5-364 0,4 414 0,-1-5 0,0 1 0,0-1 0,-1 1 0,0-1 0,-1 1 0,0 0 0,0 0 0,-1 0 0,0 0 0,-1 1 0,1-1 0,-8-8 0,-10-10 0,0 0 0,-28-24 0,15 16 0,25 25 0,0 1 0,0 1 0,-1-1 0,0 2 0,-18-10 0,-61-22 0,7 3 0,77 33-227,0-1-1,1 1 1,0-1-1,-1 0 1,-8-9-1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4:59.698"/>
    </inkml:context>
    <inkml:brush xml:id="br0">
      <inkml:brushProperty name="width" value="0.1" units="cm"/>
      <inkml:brushProperty name="height" value="0.1" units="cm"/>
    </inkml:brush>
  </inkml:definitions>
  <inkml:trace contextRef="#ctx0" brushRef="#br0">374 1 24575,'-4'0'0,"-9"0"0,-5 0 0,-11 11 0,-9 4 0,-1-1 0,6 1 0,1-2 0,6 5 0,-1-2 0,-2 8 0,-4 1 0,3-1 0,8-5-8191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01.422"/>
    </inkml:context>
    <inkml:brush xml:id="br0">
      <inkml:brushProperty name="width" value="0.1" units="cm"/>
      <inkml:brushProperty name="height" value="0.1" units="cm"/>
    </inkml:brush>
  </inkml:definitions>
  <inkml:trace contextRef="#ctx0" brushRef="#br0">1 0 24575,'3'0'0,"6"0"0,1 4 0,6 1 0,12 8 0,4 1 0,-2 5 0,0 0 0,7 5 0,1 5 0,2 5 0,0-3 0,-5 1 0,-10 2 0,-8-4-8191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08.284"/>
    </inkml:context>
    <inkml:brush xml:id="br0">
      <inkml:brushProperty name="width" value="0.1" units="cm"/>
      <inkml:brushProperty name="height" value="0.1" units="cm"/>
    </inkml:brush>
  </inkml:definitions>
  <inkml:trace contextRef="#ctx0" brushRef="#br0">1437 865 24575,'2'-79'0,"-5"-95"0,1 162 0,0-1 0,-1 1 0,0 0 0,-1 0 0,0 0 0,-1 0 0,-10-17 0,-55-74 0,27 43 0,23 30 0,-2 0 0,-42-45 0,51 63 0,0 0 0,-2 0 0,1 2 0,-1 0 0,-1 0 0,1 1 0,-27-10 0,-3 3 0,-1 1 0,-67-12 0,35 10 0,39 8 0,1 1 0,-48-3 0,42 9 0,-1 1 0,-61 8 0,89-5 0,0 2 0,1 0 0,0 0 0,-1 1 0,2 1 0,-1 1 0,1 0 0,0 1 0,-20 15 0,22-13 0,1 0 0,0 1 0,1 0 0,0 0 0,1 2 0,1-1 0,0 1 0,-10 18 0,2 4 0,2 1 0,-14 45 0,17-47 0,2 1 0,1 0 0,2 1 0,-4 49 0,11 184 0,1-257 0,1 1 0,1-1 0,0 1 0,0-1 0,1 0 0,1 0 0,0 0 0,1-1 0,0 1 0,1-1 0,0-1 0,0 1 0,1-2 0,13 14 0,7 8 0,1-1 0,2-2 0,43 32 0,119 66 0,-167-110 0,3 1 0,-1 2 0,-1 0 0,-1 2 0,32 33 0,-45-41 0,1 0 0,0-1 0,1 0 0,18 11 0,68 33 0,-73-41 0,-10-7 0,-1-1 0,1 0 0,0-1 0,1-1 0,0-1 0,-1 0 0,21 1 0,7-3 0,80-5 0,-116 3 0,0-1 0,-1-1 0,1 0 0,0 0 0,0 0 0,15-8 0,-18 7 0,0-1 0,-1 0 0,1-1 0,-1 0 0,0 1 0,-1-2 0,1 1 0,-1-1 0,5-7 0,-1 2 0,-1 0 0,0-1 0,-1 0 0,0 0 0,-1 0 0,-1-1 0,0 0 0,0-1 0,-1 1 0,-1-1 0,3-22 0,15-85 0,-13 81 0,7-64 0,-11 43-341,-3 1 0,-2-1-1,-12-74 1,8 111-6485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33.442"/>
    </inkml:context>
    <inkml:brush xml:id="br0">
      <inkml:brushProperty name="width" value="0.1" units="cm"/>
      <inkml:brushProperty name="height" value="0.1" units="cm"/>
    </inkml:brush>
  </inkml:definitions>
  <inkml:trace contextRef="#ctx0" brushRef="#br0">0 1 24575,'5'1'0,"-1"1"0,0-1 0,0 1 0,0 0 0,0 0 0,0 0 0,0 1 0,0 0 0,-1-1 0,1 1 0,4 6 0,8 10 0,-1 0 0,0 1 0,14 28 0,-5-8 0,19 37 0,-30-51 0,1-1 0,24 32 0,-21-34 0,-13-16 0,1 0 0,0 0 0,1 0 0,10 9 0,-14-14 0,0-1 0,0 1 0,1-1 0,-1 0 0,0 0 0,1 0 0,-1 0 0,0 0 0,1 0 0,-1-1 0,1 1 0,0-1 0,-1 0 0,1 0 0,-1 1 0,1-2 0,-1 1 0,1 0 0,4-2 0,1 0 0,-1 0 0,0-1 0,0-1 0,0 1 0,0-1 0,0 0 0,-1 0 0,0-1 0,0 0 0,7-7 0,8-10 0,23-32 0,-26 31 0,25-32 0,60-101 0,-86 121-1365,-6 4-5461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45.191"/>
    </inkml:context>
    <inkml:brush xml:id="br0">
      <inkml:brushProperty name="width" value="0.1" units="cm"/>
      <inkml:brushProperty name="height" value="0.1" units="cm"/>
    </inkml:brush>
  </inkml:definitions>
  <inkml:trace contextRef="#ctx0" brushRef="#br0">46 0 24575,'0'4'0,"0"5"0,0 8 0,0 9 0,0 8 0,0 5 0,0 4 0,0 2 0,0 0 0,-7 1 0,-3 0 0,0-1 0,3 0 0,1 0 0,3 0 0,1-1 0,1 0 0,1-7-8191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2.655"/>
    </inkml:context>
    <inkml:brush xml:id="br0">
      <inkml:brushProperty name="width" value="0.1" units="cm"/>
      <inkml:brushProperty name="height" value="0.1" units="cm"/>
    </inkml:brush>
  </inkml:definitions>
  <inkml:trace contextRef="#ctx0" brushRef="#br0">1 0 24575,'0'5'0,"0"10"0,0 26 0,0 21 0,0 13 0,0 21 0,0 14 0,0 6 0,0-3 0,0-6 0,0-12 0,0-13 0,0-12 0,0-7 0,0-15-8191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47.346"/>
    </inkml:context>
    <inkml:brush xml:id="br0">
      <inkml:brushProperty name="width" value="0.1" units="cm"/>
      <inkml:brushProperty name="height" value="0.1" units="cm"/>
    </inkml:brush>
  </inkml:definitions>
  <inkml:trace contextRef="#ctx0" brushRef="#br0">206 0 24575,'1'0'0,"0"1"0,0-1 0,0 1 0,0-1 0,-1 1 0,1-1 0,0 1 0,0 0 0,-1-1 0,1 1 0,0 0 0,-1-1 0,1 1 0,0 0 0,-1 0 0,1 0 0,-1 0 0,0 0 0,1-1 0,-1 1 0,0 0 0,1 0 0,-1 0 0,0 0 0,0 0 0,0 2 0,4 32 0,-4-30 0,4 213 0,-6-185 0,-1 0 0,-2 0 0,-2-1 0,-16 51 0,12-57 57,-2 0-1,-1 0 0,-2-1 0,-32 41 1,-22 36-1704,54-73-5179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49.020"/>
    </inkml:context>
    <inkml:brush xml:id="br0">
      <inkml:brushProperty name="width" value="0.1" units="cm"/>
      <inkml:brushProperty name="height" value="0.1" units="cm"/>
    </inkml:brush>
  </inkml:definitions>
  <inkml:trace contextRef="#ctx0" brushRef="#br0">1 1 24575,'7'0'0,"11"0"0,9 0 0,7 0 0,7 0 0,-5 3 0,-1 2 0,2 0 0,1-2 0,3 0 0,0 6 0,3 2 0,-8 0-8191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49.938"/>
    </inkml:context>
    <inkml:brush xml:id="br0">
      <inkml:brushProperty name="width" value="0.1" units="cm"/>
      <inkml:brushProperty name="height" value="0.1" units="cm"/>
    </inkml:brush>
  </inkml:definitions>
  <inkml:trace contextRef="#ctx0" brushRef="#br0">0 0 24575,'2'27'0,"1"0"0,1-1 0,8 31 0,7 46 0,-13 202 37,-8-198-1439,2-79-5424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52.811"/>
    </inkml:context>
    <inkml:brush xml:id="br0">
      <inkml:brushProperty name="width" value="0.1" units="cm"/>
      <inkml:brushProperty name="height" value="0.1" units="cm"/>
    </inkml:brush>
  </inkml:definitions>
  <inkml:trace contextRef="#ctx0" brushRef="#br0">1 150 24575,'0'29'0,"-1"2"0,2-1 0,0 0 0,8 37 0,-7-59 0,-1-1 0,2 1 0,-1-1 0,1 0 0,0 1 0,0-1 0,1-1 0,0 1 0,0 0 0,0-1 0,1 0 0,0 0 0,1 0 0,-1-1 0,1 0 0,0 0 0,12 8 0,-14-11 0,0 0 0,1 0 0,-1 0 0,1 0 0,0-1 0,-1 0 0,1 0 0,0 0 0,0-1 0,0 1 0,-1-1 0,1 0 0,0 0 0,0-1 0,8-1 0,-5 0 0,-1-1 0,1 0 0,0-1 0,-1 1 0,0-1 0,0-1 0,0 1 0,10-9 0,1-5 0,0 0 0,-2 0 0,0-2 0,-1 0 0,14-25 0,41-78 342,-60 102-684,-1-1 1,0 0 0,-2 0-1,5-23 1,-6 7-6485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53.882"/>
    </inkml:context>
    <inkml:brush xml:id="br0">
      <inkml:brushProperty name="width" value="0.1" units="cm"/>
      <inkml:brushProperty name="height" value="0.1" units="cm"/>
    </inkml:brush>
  </inkml:definitions>
  <inkml:trace contextRef="#ctx0" brushRef="#br0">0 0 24575,'0'4'0,"0"34"0,6 45 0,-4-70 0,0-1 0,1 0 0,0 0 0,1 0 0,1 0 0,0 0 0,10 16 0,-2-8 0,1-1 0,0-1 0,2 0 0,24 21 0,80 55 0,-17-27 0,-101-66 0,-1 0 0,1 0 0,-1 0 0,1 0 0,-1 0 0,0 0 0,1 0 0,-1 0 0,0 1 0,0-1 0,0 0 0,0 1 0,0-1 0,0 1 0,0-1 0,-1 1 0,1 0 0,0-1 0,-1 1 0,1 0 0,-1-1 0,0 1 0,0 0 0,1 0 0,-1 1 0,-1-1 0,0 0 0,0 0 0,0 0 0,-1 0 0,1 0 0,0 0 0,-1 0 0,1-1 0,-1 1 0,1-1 0,-1 1 0,0-1 0,0 1 0,0-1 0,0 0 0,0 0 0,0 0 0,0 0 0,-2 0 0,-15 6 110,0-1 1,-32 6-1,-21 7-1806,40-7-5130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55.018"/>
    </inkml:context>
    <inkml:brush xml:id="br0">
      <inkml:brushProperty name="width" value="0.1" units="cm"/>
      <inkml:brushProperty name="height" value="0.1" units="cm"/>
    </inkml:brush>
  </inkml:definitions>
  <inkml:trace contextRef="#ctx0" brushRef="#br0">229 1 24575,'-5'7'0,"0"1"0,0 0 0,1 0 0,0 0 0,0 1 0,1-1 0,0 1 0,0 0 0,-1 13 0,1-13 0,-80 330 0,50-216 0,-4 19 0,15-55-1365,12-49-5461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6:10.129"/>
    </inkml:context>
    <inkml:brush xml:id="br0">
      <inkml:brushProperty name="width" value="0.1" units="cm"/>
      <inkml:brushProperty name="height" value="0.1" units="cm"/>
    </inkml:brush>
  </inkml:definitions>
  <inkml:trace contextRef="#ctx0" brushRef="#br0">1 0 24575,'159'11'0,"-50"-3"0,-73-3 0,-1 1 0,0 1 0,56 20 0,-60-17 0,100 24 0,-51-14 0,-38-10 101,0-3 0,81 5 0,88-13-538,-101-1-794,-70 2-5595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6:11.770"/>
    </inkml:context>
    <inkml:brush xml:id="br0">
      <inkml:brushProperty name="width" value="0.1" units="cm"/>
      <inkml:brushProperty name="height" value="0.1" units="cm"/>
    </inkml:brush>
  </inkml:definitions>
  <inkml:trace contextRef="#ctx0" brushRef="#br0">1 0 24575,'19'2'0,"-1"0"0,1 2 0,0 0 0,-1 1 0,0 1 0,21 9 0,14 5 0,-47-18 0,-1 0 0,0 0 0,1 1 0,-1 0 0,-1 0 0,1 1 0,0-1 0,-1 1 0,0 0 0,0 0 0,0 0 0,0 1 0,-1-1 0,1 1 0,-1 0 0,0 0 0,-1 0 0,1 1 0,-1-1 0,0 0 0,0 1 0,-1 0 0,0-1 0,1 9 0,1 9 0,-2 1 0,-1-1 0,0 1 0,-7 39 0,0-3 0,2-17 0,-1 0 0,-18 63 0,-30 71-1365,46-143-5461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6:13.817"/>
    </inkml:context>
    <inkml:brush xml:id="br0">
      <inkml:brushProperty name="width" value="0.1" units="cm"/>
      <inkml:brushProperty name="height" value="0.1" units="cm"/>
    </inkml:brush>
  </inkml:definitions>
  <inkml:trace contextRef="#ctx0" brushRef="#br0">1 0 24575,'0'399'0,"0"-389"0,0 0 0,0 1 0,2-1 0,-1 0 0,1 0 0,0 0 0,1 0 0,1 0 0,-1 0 0,1-1 0,1 0 0,0 0 0,0 0 0,1 0 0,0-1 0,0 0 0,10 9 0,29 23 0,-34-31 0,0 0 0,-1 0 0,0 1 0,11 16 0,-18-23 0,-1 0 0,0 1 0,0-1 0,-1 1 0,1 0 0,-1 0 0,1 0 0,-1-1 0,-1 1 0,1 0 0,0 0 0,-1 0 0,0 0 0,0 0 0,0 1 0,0-1 0,-1 0 0,0 0 0,-1 6 0,-1-2-85,0-1 0,-1 1-1,0-1 1,0 1 0,-1-1-1,1 0 1,-1-1 0,-1 1-1,0-1 1,1 0 0,-2 0-1,1-1 1,-1 0 0,0 0-1,-14 7 1,-14 6-6741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6:15.150"/>
    </inkml:context>
    <inkml:brush xml:id="br0">
      <inkml:brushProperty name="width" value="0.1" units="cm"/>
      <inkml:brushProperty name="height" value="0.1" units="cm"/>
    </inkml:brush>
  </inkml:definitions>
  <inkml:trace contextRef="#ctx0" brushRef="#br0">0 0 24575,'4'0'0,"8"0"0,11 0 0,7 0 0,8 0 0,3 0 0,4 0 0,1 0 0,0 0 0,-8 4 0,-10 1-8191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3.214"/>
    </inkml:context>
    <inkml:brush xml:id="br0">
      <inkml:brushProperty name="width" value="0.1" units="cm"/>
      <inkml:brushProperty name="height" value="0.1" units="cm"/>
    </inkml:brush>
  </inkml:definitions>
  <inkml:trace contextRef="#ctx0" brushRef="#br0">1 0 24575,'3'62'0,"4"-1"0,2 0 0,17 64 0,15 94 0,-13 234-323,-28 4-128,-1-318 408,-1 183-1202,1-261-4884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3.787"/>
    </inkml:context>
    <inkml:brush xml:id="br0">
      <inkml:brushProperty name="width" value="0.1" units="cm"/>
      <inkml:brushProperty name="height" value="0.1" units="cm"/>
    </inkml:brush>
  </inkml:definitions>
  <inkml:trace contextRef="#ctx0" brushRef="#br0">1 1 24575,'4'0'0,"0"0"0,1 0 0,-1 0 0,0 1 0,0 0 0,1 0 0,-1 0 0,0 1 0,0-1 0,0 1 0,0 0 0,6 4 0,-5-1 0,1-1 0,-1 2 0,0-1 0,0 1 0,0-1 0,6 12 0,10 21 4,0 0 0,-3 2 0,-1 0 1,-2 1-1,-2 0 0,-2 1 0,9 61 0,11 309-137,-30-378 102,5 781-1857,-6-734-4284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4.908"/>
    </inkml:context>
    <inkml:brush xml:id="br0">
      <inkml:brushProperty name="width" value="0.1" units="cm"/>
      <inkml:brushProperty name="height" value="0.1" units="cm"/>
    </inkml:brush>
  </inkml:definitions>
  <inkml:trace contextRef="#ctx0" brushRef="#br0">30 0 24575,'-8'119'0,"-1"-27"0,-4 787-774,14-637 441,12 249-321,97 633 1,-17-236 583,-93-886 74,1 22 101,1 1 0,1 0 0,1-1-1,1 0 1,9 24 0,-2-20-6445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5.417"/>
    </inkml:context>
    <inkml:brush xml:id="br0">
      <inkml:brushProperty name="width" value="0.1" units="cm"/>
      <inkml:brushProperty name="height" value="0.1" units="cm"/>
    </inkml:brush>
  </inkml:definitions>
  <inkml:trace contextRef="#ctx0" brushRef="#br0">0 1 24575,'3'0'0,"-1"0"0,0 1 0,0-1 0,0 1 0,0 0 0,1-1 0,-1 1 0,0 0 0,0 0 0,0 0 0,-1 1 0,1-1 0,0 0 0,0 1 0,-1-1 0,4 4 0,22 33 0,-21-29 0,36 59 0,61 137 0,5 87 0,-62-134 0,-30-111 0,-1 1 0,-3 1 0,-2 0 0,-1 0 0,0 53 0,-8-93-151,-1 0-1,0-1 0,-1 1 0,0 0 1,0-1-1,-1 1 0,0-1 1,-6 15-1,-10 9-6674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5.913"/>
    </inkml:context>
    <inkml:brush xml:id="br0">
      <inkml:brushProperty name="width" value="0.1" units="cm"/>
      <inkml:brushProperty name="height" value="0.1" units="cm"/>
    </inkml:brush>
  </inkml:definitions>
  <inkml:trace contextRef="#ctx0" brushRef="#br0">12 0 24575,'0'921'0,"0"-915"20,0 8-482,-1 1 0,-3 27 1,-2-22-6365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1.040"/>
    </inkml:context>
    <inkml:brush xml:id="br0">
      <inkml:brushProperty name="width" value="0.1" units="cm"/>
      <inkml:brushProperty name="height" value="0.1" units="cm"/>
    </inkml:brush>
  </inkml:definitions>
  <inkml:trace contextRef="#ctx0" brushRef="#br0">1 143 24575,'27'-23'0,"19"-8"0,7 1 0,11 7 0,11 6 0,5 6 0,3 6 0,-2 3 0,-7 2 0,-7 1 0,-9 0 0,-6 0 0,-2 0 0,-5 0 0,-1-1 0,-8 5 0,-9 1-8191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7.295"/>
    </inkml:context>
    <inkml:brush xml:id="br0">
      <inkml:brushProperty name="width" value="0.1" units="cm"/>
      <inkml:brushProperty name="height" value="0.1" units="cm"/>
    </inkml:brush>
  </inkml:definitions>
  <inkml:trace contextRef="#ctx0" brushRef="#br0">1 0 24575,'0'4'0,"0"0"0,1 0 0,0-1 0,0 1 0,0 0 0,0-1 0,3 5 0,2 9 0,7 31 0,12 79 0,-16-71 0,72 429-460,-26 9 0,-28 262-1289,-28 3-489,-1-499 1243,-2 760 1370,4-967-3039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8.007"/>
    </inkml:context>
    <inkml:brush xml:id="br0">
      <inkml:brushProperty name="width" value="0.1" units="cm"/>
      <inkml:brushProperty name="height" value="0.1" units="cm"/>
    </inkml:brush>
  </inkml:definitions>
  <inkml:trace contextRef="#ctx0" brushRef="#br0">1 1 24575,'1'14'0,"1"0"0,0 0 0,1-1 0,0 1 0,6 14 0,-5-17 0,45 118 0,7 18 0,-22-2 0,19 163 0,-43-239 0,22 130 0,18 132 0,-26 3 0,-24-324 0,13 255 0,-2-112 0,-2-11 0,3-52 0,4 0 0,37 118 0,-43-182 0,-7-19 0,0 0 0,-1 1 0,1-1 0,-1 0 0,-1 1 0,0-1 0,0 1 0,0 11 0,-1-19-35,0 1 0,0-1 0,-1 1 0,1-1 0,0 0 0,0 1 0,-1-1 0,1 1 0,-1-1 0,1 0 0,0 1 0,-1-1 0,1 0 0,-1 0 0,1 1 0,-1-1 0,1 0 0,0 0 0,-1 0 0,1 1 0,-1-1 0,1 0 0,-1 0 0,1 0 0,-1 0 0,0 0 0,1 0 0,-1 0 0,1 0 0,-1 0 0,1 0 0,-1-1 0,1 1 0,-1 0 0,1 0 0,0 0 0,-1 0 0,0-1 0,-29-13-6791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09.316"/>
    </inkml:context>
    <inkml:brush xml:id="br0">
      <inkml:brushProperty name="width" value="0.1" units="cm"/>
      <inkml:brushProperty name="height" value="0.1" units="cm"/>
    </inkml:brush>
  </inkml:definitions>
  <inkml:trace contextRef="#ctx0" brushRef="#br0">0 1 24575,'4'0'0,"0"1"0,-1 0 0,0 0 0,1 0 0,-1 0 0,1 0 0,-1 1 0,0-1 0,0 1 0,0 0 0,3 2 0,2 1 0,357 204 0,-32-19 0,570 320-1458,-21-12 59,-482-257 1389,690 401-191,-766-482 162,2-24 59,-69-30-7,-129-52-39,406 190 369,-175-21 1674,-300-183-1808,-18-15-77,-2 2 1,-1 1 0,46 46 0,-20-7-1498,-47-46-5461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11.722"/>
    </inkml:context>
    <inkml:brush xml:id="br0">
      <inkml:brushProperty name="width" value="0.1" units="cm"/>
      <inkml:brushProperty name="height" value="0.1" units="cm"/>
    </inkml:brush>
  </inkml:definitions>
  <inkml:trace contextRef="#ctx0" brushRef="#br0">33 1 24575,'0'4'0,"0"12"0,0 25 0,0 25 0,0 20 0,0 22 0,0 17 0,0 15 0,0 2 0,0-4 0,0-13 0,0-12 0,0-17 0,0-15 0,-9-22 0,-3-11 0,0-23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14.002"/>
    </inkml:context>
    <inkml:brush xml:id="br0">
      <inkml:brushProperty name="width" value="0.1" units="cm"/>
      <inkml:brushProperty name="height" value="0.1" units="cm"/>
    </inkml:brush>
  </inkml:definitions>
  <inkml:trace contextRef="#ctx0" brushRef="#br0">538 0 24575,'-3'1'0,"0"-1"0,0 0 0,0 1 0,1 0 0,-1 0 0,0 0 0,0 0 0,0 0 0,1 1 0,-1-1 0,1 1 0,-1-1 0,1 1 0,0 0 0,-1 0 0,1 0 0,0 1 0,0-1 0,-2 5 0,-2 1 0,2 0 0,-1 0 0,1 0 0,0 1 0,-3 11 0,-21 107 0,20-83 0,-18 54 0,-9 1 0,-4-2 0,-72 130 0,84-182 0,14-26 0,1 1 0,2 0 0,0 1 0,-14 42 0,-61 248 0,70-257-1365,4-7-5461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14.807"/>
    </inkml:context>
    <inkml:brush xml:id="br0">
      <inkml:brushProperty name="width" value="0.1" units="cm"/>
      <inkml:brushProperty name="height" value="0.1" units="cm"/>
    </inkml:brush>
  </inkml:definitions>
  <inkml:trace contextRef="#ctx0" brushRef="#br0">0 0 24575,'657'0'0,"-541"6"-1365,-98-6-5461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15.506"/>
    </inkml:context>
    <inkml:brush xml:id="br0">
      <inkml:brushProperty name="width" value="0.1" units="cm"/>
      <inkml:brushProperty name="height" value="0.1" units="cm"/>
    </inkml:brush>
  </inkml:definitions>
  <inkml:trace contextRef="#ctx0" brushRef="#br0">75 0 24575,'0'5'0,"0"5"0,0 21 0,0 23 0,0 30 0,0 24 0,0 22 0,0 7 0,0-1 0,0-10 0,-5-12 0,-6-2 0,-1-12 0,1-12 0,-6-22 0,-1-22-8191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16.817"/>
    </inkml:context>
    <inkml:brush xml:id="br0">
      <inkml:brushProperty name="width" value="0.1" units="cm"/>
      <inkml:brushProperty name="height" value="0.1" units="cm"/>
    </inkml:brush>
  </inkml:definitions>
  <inkml:trace contextRef="#ctx0" brushRef="#br0">210 1 24575,'18'-1'0,"0"1"0,0 1 0,0 1 0,0 1 0,0 0 0,26 9 0,31 14 0,51 20 0,-105-37 0,0 2 0,-1 0 0,36 27 0,12 21 0,-3 4 0,58 71 0,-64-68 0,-52-57 0,0 0 0,-1 1 0,0 0 0,0 0 0,-1 0 0,0 1 0,-1-1 0,0 1 0,-1 0 0,0 0 0,2 15 0,-2 2 0,-1 1 0,-1-1 0,-4 40 0,0-50 0,0 0 0,-1-1 0,-1 1 0,0-1 0,-1 1 0,-1-2 0,-1 1 0,-12 19 0,-12 15 0,-44 50 0,50-68 0,7-8 0,-2-2 0,-1 0 0,-1-1 0,0-1 0,-2-1 0,0-2 0,-1 0 0,-1-2 0,-1-1 0,0-1 0,-34 12 0,-96 41 0,25-9 0,111-50 0,1-1 0,-2-2 0,1 0 0,-32 3 0,-24-6-1365,53-3-5461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1:57.386"/>
    </inkml:context>
    <inkml:brush xml:id="br0">
      <inkml:brushProperty name="width" value="0.1" units="cm"/>
      <inkml:brushProperty name="height" value="0.1" units="cm"/>
    </inkml:brush>
  </inkml:definitions>
  <inkml:trace contextRef="#ctx0" brushRef="#br0">10394 2004 24575,'0'-28'0,"-1"-1"0,-10-52 0,7 64 0,0 1 0,-2-1 0,0 1 0,-1 1 0,0-1 0,-10-14 0,-5-3 0,-1 1 0,-2 1 0,-1 1 0,-1 2 0,-2 0 0,-1 2 0,0 1 0,-2 2 0,-66-37 0,-17-7 0,-34-17 0,113 65 0,1-1 0,1-2 0,-59-49 0,66 48 0,-2 1 0,-1 1 0,0 1 0,-2 2 0,-46-20 0,-3 6 0,-91-23 0,108 36 0,-97-25 0,-28-2 0,146 33 0,0-3 0,-51-25 0,-52-35 0,-247-176 0,363 231 0,-2 1 0,0 2 0,-1 1 0,0 2 0,-2 1 0,0 1 0,0 2 0,-1 2 0,-52-7 0,-50-13 0,-211-73 0,174 47 0,126 44 0,0 1 0,0 3 0,-71-1 0,6-1 0,-552-9 0,506 19 0,-598-2-308,-662 4-484,365 77 792,940-62-69,-132 37-1,198-40 97,1 1 0,1 3 0,1 1 0,1 3 0,-59 38 0,-86 64 306,-80 59 171,214-142-424,2 3 0,-80 87 0,116-111-80,1 2 0,1 0 0,0 1 0,-19 43 0,-61 114 0,57-114 0,-54 67 0,-17 28 0,94-134 0,1 0 0,2 1 0,1 0 0,-11 37 0,8-8 0,-2-2 0,-3 0 0,-47 93 0,-38 29 0,-20 34 0,91-147 0,-34 90 0,56-120 0,2 1 0,2 0 0,1 1 0,1 0 0,0 38 0,11 186 0,1-105 0,-4-24 0,28 194 0,-20-263 0,20 102 0,-23-134 0,2-2 0,1 1 0,20 38 0,153 236 0,-77-138 0,-53-88 0,83 96 0,10 13 0,-118-142 0,34 73 0,11 17 0,59 56 0,-73-112 0,70 128 0,-101-154 0,12 28 0,4-2 0,82 111 0,-3-52 0,-43-51 0,-5-6 0,4-5 0,3-2 0,3-5 0,162 102 0,369 176 0,-532-305-27,808 406-1184,-783-389 1171,453 233-910,12-40 195,-180-118 755,-321-114 0,1-3 0,1-3 0,117 5 0,304-23-52,-251-1-124,59 1-51,64 0-498,63-10-3,814-114-2367,-14-106 3222,-821 136-127,-51-5 0,-64-6-162,-187 63-190,191-112 0,-264 135 420,-2-1 0,0-1 1,-2-2-1,40-44 0,-34 28-7,-3-2 0,50-84 0,254-525 340,-223 417-318,61-109-83,125-259 0,-223 425 0,82-273 0,-15-227 452,-75-9 575,-51-5 77,-25 2-417,5 665-574,2 10-39,-1 0 1,-1 0-1,-1-1 0,0 1 0,-9-31 0,10 45-7,0 0-1,-1 0 1,1-1 0,-1 1-1,0 0 1,0 0-1,0 1 1,0-1-1,0 0 1,-1 1-1,1-1 1,-1 1 0,0 0-1,0 0 1,0 0-1,0 0 1,-5-2-1,0 1 121,0 1-1,0 0 1,-1 0-1,1 1 1,-1 0-1,-15 0 1,-149 5 933,64 0-855,-167 2-811,-107 0-1900,-95-2 852,-1973 2 774,2205-6-1965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06:12"/>
    </inkml:context>
    <inkml:brush xml:id="br0">
      <inkml:brushProperty name="width" value="0.05" units="cm"/>
      <inkml:brushProperty name="height" value="0.05" units="cm"/>
      <inkml:brushProperty name="color" value="#333333"/>
    </inkml:brush>
  </inkml:definitions>
  <inkml:trace contextRef="#ctx0" brushRef="#br0">1 0 24575,'0'7'0,"0"10"0,7 8 0,9 7 0,9-2 0,8-6 0,4-6 0,3-8 0,2-4 0,1-4 0,0-2 0,-1-1 0,-7-1-8191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2.021"/>
    </inkml:context>
    <inkml:brush xml:id="br0">
      <inkml:brushProperty name="width" value="0.1" units="cm"/>
      <inkml:brushProperty name="height" value="0.1" units="cm"/>
    </inkml:brush>
  </inkml:definitions>
  <inkml:trace contextRef="#ctx0" brushRef="#br0">498 0 24575,'0'6'0,"-1"-1"0,0 0 0,0 0 0,0 0 0,-1 0 0,-3 9 0,-1 1 0,-30 73 0,-60 104 0,45-93 0,-34 59 0,33-64 0,-61 156 0,94-206 0,14-33 0,0 0 0,0 1 0,1-1 0,1 1 0,-4 21 0,7-31-105,0 0 0,0-1 0,0 1 0,0-1 0,0 1 0,1-1 0,-1 1 0,0-1 0,1 1 0,-1-1 0,1 1 0,1 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06:16"/>
    </inkml:context>
    <inkml:brush xml:id="br0">
      <inkml:brushProperty name="width" value="0.05" units="cm"/>
      <inkml:brushProperty name="height" value="0.05" units="cm"/>
      <inkml:brushProperty name="color" value="#333333"/>
    </inkml:brush>
  </inkml:definitions>
  <inkml:trace contextRef="#ctx0" brushRef="#br0">1 1 24575,'0'6'0,"7"11"0,2 8 0,7 7 0,1 5 0,4 3 0,5-5 0,6-9 0,-3-15 0,1-10 0,-5-12 0,-7-11 0,1-1 0,-3-5 0,3 3 0,-2-1 0,3-3 0,-2 3-8191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06:18"/>
    </inkml:context>
    <inkml:brush xml:id="br0">
      <inkml:brushProperty name="width" value="0.05" units="cm"/>
      <inkml:brushProperty name="height" value="0.05" units="cm"/>
      <inkml:brushProperty name="color" value="#333333"/>
    </inkml:brush>
  </inkml:definitions>
  <inkml:trace contextRef="#ctx0" brushRef="#br0">0 1 24575,'2'0'0,"0"1"0,0-1 0,0 1 0,0-1 0,0 1 0,0 0 0,0 0 0,-1 0 0,1 0 0,0 0 0,-1 1 0,1-1 0,-1 0 0,1 1 0,-1-1 0,0 1 0,1-1 0,-1 1 0,1 2 0,22 41 0,-19-34 0,1 0 0,-1 1 0,1 0 0,1 0 0,0 0 0,13 14 0,-18-23 0,0-1 0,0 0 0,1 0 0,-1 0 0,1 0 0,-1 0 0,1 0 0,0-1 0,-1 1 0,1-1 0,0 0 0,0 1 0,0-1 0,0-1 0,0 1 0,0 0 0,0-1 0,1 0 0,-1 0 0,0 0 0,0 0 0,0 0 0,0 0 0,6-2 0,7-5-11,1 0 1,-2-1-1,1 0 0,-1-1 0,0-1 0,-1-1 0,0 0 0,-1 0 1,18-22-1,16-10-1246,-27 26-5569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11:10"/>
    </inkml:context>
    <inkml:brush xml:id="br0">
      <inkml:brushProperty name="width" value="0.05" units="cm"/>
      <inkml:brushProperty name="height" value="0.05" units="cm"/>
      <inkml:brushProperty name="color" value="#333333"/>
    </inkml:brush>
  </inkml:definitions>
  <inkml:trace contextRef="#ctx0" brushRef="#br0">610 1 24575,'-1'17'0,"-1"0"0,0 0 0,-1 0 0,-1 0 0,-1-1 0,0 0 0,-2 1 0,1-2 0,-2 1 0,0-1 0,-1 0 0,0-1 0,-1 0 0,-1 0 0,0-1 0,-1-1 0,0 0 0,-1 0 0,-1-1 0,1-1 0,-2-1 0,1 1 0,-1-2 0,-1 0 0,1-1 0,-31 9 0,13-6 0,11-3 0,-1 0 0,0-2 0,-40 5 0,58-10 0,-1 1 0,1-1 0,-1-1 0,1 1 0,-1-1 0,1 0 0,0 0 0,-1 0 0,1-1 0,0 0 0,0 0 0,0 0 0,0-1 0,0 1 0,1-1 0,-1 0 0,1-1 0,0 1 0,0-1 0,0 0 0,-4-5 0,2 1 0,0 0 0,1 0 0,0-1 0,1 1 0,0-1 0,0 0 0,1-1 0,0 1 0,1-1 0,0 1 0,0-1 0,0-13 0,2 19 0,0 0 0,1-1 0,-1 1 0,1 0 0,0 0 0,0 0 0,0 0 0,0 0 0,1 0 0,-1 0 0,1 0 0,0 0 0,0 1 0,1-1 0,-1 1 0,1-1 0,0 1 0,0 0 0,0 0 0,0 1 0,0-1 0,1 0 0,-1 1 0,1 0 0,0 0 0,-1 0 0,1 0 0,0 1 0,0-1 0,7 0 0,0-1 0,0 0 0,0 1 0,0 1 0,0 0 0,0 0 0,0 1 0,0 0 0,1 1 0,-1 1 0,0 0 0,0 0 0,-1 1 0,13 4 0,-8 0 0,-1 1 0,0 0 0,0 1 0,-1 0 0,0 1 0,0 0 0,-1 1 0,14 17 0,114 142-1365,-121-147-5461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11:13"/>
    </inkml:context>
    <inkml:brush xml:id="br0">
      <inkml:brushProperty name="width" value="0.05" units="cm"/>
      <inkml:brushProperty name="height" value="0.05" units="cm"/>
      <inkml:brushProperty name="color" value="#333333"/>
    </inkml:brush>
  </inkml:definitions>
  <inkml:trace contextRef="#ctx0" brushRef="#br0">248 0 24575,'0'12'0,"-2"-1"0,0 0 0,0 0 0,-1 0 0,0 0 0,-1-1 0,-6 13 0,-40 72 0,45-86 0,-30 49 0,14-24 0,-18 40 0,33-60 0,1 0 0,0 0 0,1 0 0,0 1 0,2-1 0,-3 24 0,1 5 0,-11 49 0,7-52 0,-5 71 0,12-65 0,4 279 0,-2-319 0,0 1 0,0-1 0,1 1 0,0-1 0,0 1 0,0-1 0,1 0 0,0 0 0,0 0 0,0 0 0,1-1 0,0 1 0,0-1 0,0 0 0,1 0 0,5 4 0,8 5 0,-1-2 0,2 0 0,31 15 0,29 18 0,106 66 0,-58-38 0,-86-51 0,1-2 0,0-1 0,2-3 0,0-1 0,55 10 0,-38-15 0,1-4 0,0-2 0,113-7 0,-42 0 0,1 5 0,140-5 0,-254 0-151,0-1-1,0-1 0,-1 0 0,1-2 1,-2 0-1,1-1 0,-1-1 1,34-22-1,-32 16-6674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47.033"/>
    </inkml:context>
    <inkml:brush xml:id="br0">
      <inkml:brushProperty name="width" value="0.1" units="cm"/>
      <inkml:brushProperty name="height" value="0.1" units="cm"/>
    </inkml:brush>
  </inkml:definitions>
  <inkml:trace contextRef="#ctx0" brushRef="#br0">1 1182 24575,'2'0'0,"1"1"0,-1-1 0,1 1 0,0 0 0,-1 0 0,0 0 0,1 0 0,-1 1 0,0-1 0,1 1 0,-1-1 0,0 1 0,0 0 0,0 0 0,0 0 0,-1 0 0,1 0 0,2 3 0,2 2 0,214 282 0,-19-34 0,-199-253 0,5 7 0,1 0 0,0 0 0,19 14 0,-25-22 0,0 1 0,0-1 0,0 0 0,0 1 0,0-1 0,0 0 0,0 0 0,1-1 0,-1 1 0,0 0 0,1-1 0,-1 1 0,0-1 0,1 0 0,-1 0 0,1 0 0,-1 0 0,1 0 0,-1 0 0,0-1 0,1 1 0,-1-1 0,0 0 0,1 0 0,-1 0 0,2-1 0,6-5 0,-1 0 0,0-1 0,0-1 0,-1 1 0,-1-1 0,1 0 0,6-13 0,-12 21 0,33-52 20,55-108-1,14-72-80,-54 116-91,378-770-720,-404 842 574,-2-2 0,-3 0 1,15-49-1,-22 43-5656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23.011"/>
    </inkml:context>
    <inkml:brush xml:id="br0">
      <inkml:brushProperty name="width" value="0.1" units="cm"/>
      <inkml:brushProperty name="height" value="0.1" units="cm"/>
    </inkml:brush>
  </inkml:definitions>
  <inkml:trace contextRef="#ctx0" brushRef="#br0">0 1 24575,'0'5'0,"10"10"0,11 3 0,13 4 0,13 11 0,9 9 0,-5 8 0,-3-6 0,1-10 0,0-20 0,2-21 0,-8-19 0,-2-5 0,2-7 0,-7-6 0,-10-5 0,1 6 0,-5 11-8191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27.650"/>
    </inkml:context>
    <inkml:brush xml:id="br0">
      <inkml:brushProperty name="width" value="0.1" units="cm"/>
      <inkml:brushProperty name="height" value="0.1" units="cm"/>
    </inkml:brush>
  </inkml:definitions>
  <inkml:trace contextRef="#ctx0" brushRef="#br0">0 1 24575,'0'4'0,"0"12"0,0 11 0,0 11 0,0 9 0,5-5 0,10-8 0,13-11 0,10-14 0,8-8 0,6-13 0,3-15 0,2-2 0,0-6 0,-1 4 0,1-8 0,-2 3 0,-8 8-8191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30.127"/>
    </inkml:context>
    <inkml:brush xml:id="br0">
      <inkml:brushProperty name="width" value="0.1" units="cm"/>
      <inkml:brushProperty name="height" value="0.1" units="cm"/>
    </inkml:brush>
  </inkml:definitions>
  <inkml:trace contextRef="#ctx0" brushRef="#br0">0 195 24575,'3'2'0,"-1"-1"0,1 1 0,-1 0 0,1 0 0,-1 0 0,0 0 0,0 1 0,0-1 0,0 1 0,-1-1 0,1 1 0,0 0 0,-1-1 0,0 1 0,0 0 0,1 3 0,2 8 0,0 1 0,1 16 0,0-3 0,-4-22 0,1 0 0,0-1 0,0 1 0,0-1 0,1 1 0,0-1 0,0 0 0,0 0 0,1 0 0,6 7 0,-8-10 0,0 0 0,0 0 0,1 0 0,-1 0 0,1-1 0,-1 1 0,1-1 0,-1 1 0,1-1 0,0 0 0,0 0 0,0-1 0,0 1 0,0 0 0,-1-1 0,1 0 0,0 0 0,0 1 0,0-2 0,0 1 0,0 0 0,0-1 0,5-1 0,0-1 0,1 0 0,-1-1 0,0-1 0,0 1 0,0-1 0,0-1 0,-1 1 0,13-13 0,48-61 0,-56 64 0,20-23 0,7-9 0,46-72 0,-64 87-1365,-1 5-5461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37.137"/>
    </inkml:context>
    <inkml:brush xml:id="br0">
      <inkml:brushProperty name="width" value="0.1" units="cm"/>
      <inkml:brushProperty name="height" value="0.1" units="cm"/>
    </inkml:brush>
  </inkml:definitions>
  <inkml:trace contextRef="#ctx0" brushRef="#br0">290 1 24575,'-1'11'0,"0"-1"0,-1 1 0,0-1 0,-4 12 0,0 2 0,-1 1 0,-2-1 0,-22 48 0,-7 15 0,0 15 0,-13 38 0,43-111 0,1-1 0,1 1 0,-1 33 0,3 14 0,4-43 0,-2 1 0,-2 0 0,0 0 0,-15 49 0,-7-4-1365,15-43-5461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37.878"/>
    </inkml:context>
    <inkml:brush xml:id="br0">
      <inkml:brushProperty name="width" value="0.1" units="cm"/>
      <inkml:brushProperty name="height" value="0.1" units="cm"/>
    </inkml:brush>
  </inkml:definitions>
  <inkml:trace contextRef="#ctx0" brushRef="#br0">0 0 24575,'10'0'0,"11"0"0,13 0 0,4 0 0,5 0 0,0 0 0,-2 0 0,0 0 0,4 0 0,2 0 0,3 0 0,-6 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2.947"/>
    </inkml:context>
    <inkml:brush xml:id="br0">
      <inkml:brushProperty name="width" value="0.1" units="cm"/>
      <inkml:brushProperty name="height" value="0.1" units="cm"/>
    </inkml:brush>
  </inkml:definitions>
  <inkml:trace contextRef="#ctx0" brushRef="#br0">1 1 24575,'0'3'0,"1"1"0,0-1 0,0 0 0,0 1 0,1-1 0,-1 0 0,1 0 0,2 5 0,5 8 0,25 83 0,-27-72 0,2-1 0,1 0 0,22 42 0,15 4 0,-30-48 0,-1 0 0,-1 1 0,-1 0 0,13 35 0,-14-19 0,-2 1 0,-2 0 0,-1 1 0,2 61 0,-6-64-340,2-2 0,16 58 0,-20-88-5,7 28-6481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38.544"/>
    </inkml:context>
    <inkml:brush xml:id="br0">
      <inkml:brushProperty name="width" value="0.1" units="cm"/>
      <inkml:brushProperty name="height" value="0.1" units="cm"/>
    </inkml:brush>
  </inkml:definitions>
  <inkml:trace contextRef="#ctx0" brushRef="#br0">327 1 24575,'-2'2'0,"0"1"0,0 0 0,0-1 0,1 1 0,-1 0 0,1 0 0,0 0 0,0 1 0,-2 4 0,-4 13 0,-22 44 0,-75 180 0,19 9 0,71-202 0,1-5 0,2 0 0,-7 65 0,-8 121-1365,23-195-5461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39.910"/>
    </inkml:context>
    <inkml:brush xml:id="br0">
      <inkml:brushProperty name="width" value="0.1" units="cm"/>
      <inkml:brushProperty name="height" value="0.1" units="cm"/>
    </inkml:brush>
  </inkml:definitions>
  <inkml:trace contextRef="#ctx0" brushRef="#br0">384 1 24575,'-14'0'0,"-1"2"0,1 0 0,0 0 0,1 2 0,-1-1 0,0 2 0,1 0 0,0 0 0,0 1 0,-23 16 0,9-4 0,1 2 0,1 1 0,-36 38 0,51-48 0,1-1 0,1 1 0,0 1 0,1-1 0,-8 15 0,13-21 0,0 0 0,0 0 0,0 0 0,0 0 0,1 1 0,0-1 0,0 0 0,0 1 0,1-1 0,-1 1 0,1-1 0,1 1 0,-1-1 0,1 0 0,2 9 0,-2-12 0,0 1 0,1 0 0,-1 0 0,1-1 0,0 1 0,0-1 0,0 1 0,0-1 0,1 0 0,-1 0 0,0 0 0,1 0 0,0 0 0,-1-1 0,1 1 0,0-1 0,0 0 0,0 1 0,0-1 0,0 0 0,0-1 0,0 1 0,0-1 0,5 1 0,1 0 0,1-1 0,0 0 0,-1 0 0,1-1 0,0-1 0,17-4 0,-2-3 0,0-2 0,0-1 0,-2-1 0,1-1 0,33-27 0,24-14 0,60-44 0,-27 19 0,-112 78 0,1 0 0,0 0 0,0 1 0,0-1 0,0 1 0,0 0 0,0 0 0,0 0 0,0 1 0,0-1 0,5 0 0,-7 1 0,0 0 0,1 1 0,-1-1 0,0 0 0,0 1 0,0-1 0,0 1 0,0-1 0,0 1 0,0 0 0,0-1 0,0 1 0,0 0 0,0 0 0,0 0 0,-1-1 0,1 1 0,0 0 0,0 0 0,-1 0 0,1 0 0,-1 0 0,1 0 0,-1 1 0,1-1 0,-1 0 0,0 0 0,0 0 0,1 0 0,-1 1 0,0-1 0,0 2 0,1 11 21,0 1 1,-1 0-1,0 0 0,-1 0 0,-1-1 0,0 1 1,-1 0-1,-1-1 0,0 0 0,-6 14 0,-10 16-4,-45 73 1,45-84-427,1 0 1,2 1 0,-22 59 0,28-52-6418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40.992"/>
    </inkml:context>
    <inkml:brush xml:id="br0">
      <inkml:brushProperty name="width" value="0.1" units="cm"/>
      <inkml:brushProperty name="height" value="0.1" units="cm"/>
    </inkml:brush>
  </inkml:definitions>
  <inkml:trace contextRef="#ctx0" brushRef="#br0">255 449 24575,'-14'7'0,"1"2"0,0-1 0,0 2 0,1 0 0,1 0 0,0 1 0,-12 15 0,-5 10 0,-25 43 0,18-24 0,34-54 0,1 0 0,-1-1 0,1 1 0,-1 0 0,1 0 0,-1 0 0,1-1 0,-1 1 0,0 0 0,1-1 0,-1 1 0,0 0 0,0-1 0,0 1 0,1-1 0,-1 1 0,0-1 0,0 0 0,0 1 0,-1-1 0,1 0 0,1 0 0,-1-1 0,0 1 0,1 0 0,-1-1 0,1 1 0,0-1 0,-1 1 0,1 0 0,-1-1 0,1 1 0,0-1 0,-1 1 0,1-1 0,0 0 0,0 1 0,-1-1 0,1 1 0,0-1 0,0 0 0,0 1 0,0-1 0,0 0 0,-3-48 0,3 43 0,0-23 0,-1-26 0,2 0 0,3 1 0,17-88 0,-18 131 0,1 1 0,0 0 0,0 0 0,1 0 0,0 1 0,8-11 0,43-50 0,-31 41 0,-9 10 0,2-1 0,0 2 0,36-29 0,-48 42 0,0 1 0,0 0 0,1 0 0,0 1 0,-1 0 0,1 0 0,0 1 0,0-1 0,1 1 0,-1 1 0,0 0 0,1 0 0,-1 0 0,0 1 0,1 0 0,-1 0 0,15 3 0,-13 0 43,0 0-1,-1 0 1,1 1 0,-1 0-1,0 0 1,0 1-1,8 5 1,48 45-1563,-61-53 1334,32 32-6640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43.413"/>
    </inkml:context>
    <inkml:brush xml:id="br0">
      <inkml:brushProperty name="width" value="0.1" units="cm"/>
      <inkml:brushProperty name="height" value="0.1" units="cm"/>
    </inkml:brush>
  </inkml:definitions>
  <inkml:trace contextRef="#ctx0" brushRef="#br0">421 0 24575,'-28'24'0,"22"-20"0,1 0 0,0 0 0,0 1 0,0 0 0,1 0 0,0 0 0,0 0 0,-5 9 0,6-8 0,0 0 0,0 1 0,1-1 0,0 0 0,1 1 0,-1 0 0,1-1 0,0 1 0,1 13 0,0-19 0,0 1 0,0 0 0,1 0 0,-1 0 0,1-1 0,-1 1 0,1 0 0,0 0 0,-1-1 0,1 1 0,0-1 0,0 1 0,0-1 0,0 1 0,1-1 0,-1 1 0,2 0 0,-1-1 0,0 0 0,0 0 0,0 0 0,0 0 0,0 0 0,0-1 0,0 1 0,1-1 0,-1 1 0,0-1 0,0 0 0,1 0 0,-1 0 0,0 0 0,0 0 0,1-1 0,2 0 0,5-2 0,0 0 0,-1-1 0,1 0 0,-1-1 0,0 0 0,0 0 0,0-1 0,-1 0 0,0-1 0,0 0 0,-1 0 0,0-1 0,0 1 0,0-1 0,-1-1 0,5-9 0,-10 18 0,-1-1 0,1 0 0,-1 1 0,0-1 0,1 0 0,-1 1 0,0-1 0,1 0 0,-1 0 0,0 1 0,0-1 0,0 0 0,1 0 0,-1 1 0,0-1 0,0 0 0,0 0 0,0 1 0,-1-1 0,1 0 0,0 0 0,0 1 0,0-1 0,-1 0 0,1 0 0,0 1 0,0-1 0,-1 0 0,1 1 0,-1-1 0,0-1 0,0 2 0,-1 0 0,1-1 0,0 1 0,0 0 0,-1 0 0,1 0 0,0 0 0,0 0 0,-1 0 0,1 0 0,0 0 0,-1 0 0,1 1 0,0-1 0,0 1 0,0-1 0,-1 1 0,-1 0 0,-13 8 0,0 1 0,1 0 0,0 1 0,0 0 0,1 1 0,-15 17 0,-4 8 0,-31 46 0,22-27 0,4 3 0,1 1 0,4 1 0,-45 116 0,72-160 0,2 0 0,0 0 0,0 1 0,2-1 0,-1 26 0,3-40 0,0-1 0,0 1 0,0-1 0,1 0 0,-1 1 0,0-1 0,1 0 0,0 1 0,0-1 0,-1 0 0,1 0 0,1 1 0,-1-1 0,2 3 0,-2-4 0,1 0 0,-1 0 0,0-1 0,1 1 0,-1 0 0,0-1 0,1 1 0,-1-1 0,1 1 0,-1-1 0,0 1 0,1-1 0,-1 0 0,1 0 0,0 0 0,-1 0 0,1 0 0,-1 0 0,1 0 0,-1-1 0,0 1 0,1 0 0,-1-1 0,1 0 0,1 0 0,13-7 0,0 0 0,-1-1 0,0 0 0,-1-1 0,25-22 0,0 0 0,57-43 0,118-83 0,-68 55 0,-127 88 0,-1-1 0,0-1 0,-2-1 0,0-1 0,17-25 0,5-12 0,-47 68 0,0 0 0,1 0 0,1 0 0,0 1 0,-9 24 0,1-4 0,-149 354 0,131-284 0,-4 9 0,31-97 0,-1-1 0,-1 1 0,0-1 0,-1-1 0,-14 18 0,9-16 0,-1-1 0,-1 0 0,0-1 0,-1-1 0,-1 0 0,0-1 0,0-1 0,-1-1 0,0-1 0,0 0 0,-1-1 0,0-1 0,-1-1 0,1-1 0,-1-1 0,0-1 0,1-1 0,-1 0 0,0-2 0,0 0 0,-23-5 0,14-2-1365,13 0-5461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45.378"/>
    </inkml:context>
    <inkml:brush xml:id="br0">
      <inkml:brushProperty name="width" value="0.1" units="cm"/>
      <inkml:brushProperty name="height" value="0.1" units="cm"/>
    </inkml:brush>
  </inkml:definitions>
  <inkml:trace contextRef="#ctx0" brushRef="#br0">265 1 24575,'-10'8'0,"-1"1"0,1 1 0,1 0 0,-1 0 0,-12 20 0,-2 1 0,-51 71 0,-18 20 0,118-171 0,-18 37 0,67-100 0,-66 101 0,1 0 0,0 1 0,0 1 0,1-1 0,1 2 0,0-1 0,20-11 0,-27 18 0,0 0 0,0 1 0,0-1 0,0 1 0,0 1 0,1-1 0,-1 0 0,0 1 0,0 0 0,0 0 0,1 0 0,-1 0 0,0 1 0,0 0 0,0 0 0,0 0 0,1 0 0,-2 0 0,1 1 0,0 0 0,0 0 0,5 4 0,7 5 0,-1 0 0,-1 1 0,24 26 0,-21-21 0,-10-10 0,23 23 0,2 0 0,47 33 0,-70-56 0,0-1 0,0-1 0,1 1 0,0-1 0,0-1 0,0 0 0,1 0 0,-1-1 0,1-1 0,0 0 0,0 0 0,0-1 0,0 0 0,19-2 0,-24 1-227,-1-2-1,1 1 1,-1-1-1,0 1 1,6-4-1,18-12-6598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4:01.538"/>
    </inkml:context>
    <inkml:brush xml:id="br0">
      <inkml:brushProperty name="width" value="0.1" units="cm"/>
      <inkml:brushProperty name="height" value="0.1" units="cm"/>
    </inkml:brush>
  </inkml:definitions>
  <inkml:trace contextRef="#ctx0" brushRef="#br0">0 93 24575,'0'-1'0,"1"0"0,-1 1 0,0-1 0,0 1 0,0-1 0,0 0 0,1 1 0,-1-1 0,0 1 0,0-1 0,1 1 0,-1-1 0,0 1 0,1-1 0,-1 1 0,1-1 0,-1 1 0,0 0 0,1-1 0,-1 1 0,1-1 0,-1 1 0,1 0 0,0 0 0,-1-1 0,1 1 0,-1 0 0,1 0 0,-1 0 0,1-1 0,0 1 0,-1 0 0,1 0 0,-1 0 0,1 0 0,0 0 0,-1 0 0,1 1 0,0-1 0,-1 0 0,1 0 0,-1 0 0,1 0 0,-1 1 0,1-1 0,-1 0 0,2 1 0,29 13 0,-6 0 0,80 43 0,-49-28 0,-37-18 0,1-1 0,22 9 0,-34-17 0,0 1 0,0-2 0,0 1 0,0-1 0,0 0 0,1 0 0,-1-1 0,0 0 0,11-2 0,-2-1 0,-1-1 0,0 0 0,1-1 0,-1 0 0,-1-2 0,1 0 0,-1-1 0,-1 0 0,1-1 0,-1 0 0,-1-2 0,19-16 0,-7 4-273,2 1 0,0 2 0,2 1 0,32-17 0,-29 19-6553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4:11.632"/>
    </inkml:context>
    <inkml:brush xml:id="br0">
      <inkml:brushProperty name="width" value="0.1" units="cm"/>
      <inkml:brushProperty name="height" value="0.1" units="cm"/>
    </inkml:brush>
  </inkml:definitions>
  <inkml:trace contextRef="#ctx0" brushRef="#br0">0 7 24575,'0'0'0,"0"-1"0,0 1 0,1 0 0,-1-1 0,0 1 0,0 0 0,0 0 0,1-1 0,-1 1 0,0 0 0,0-1 0,1 1 0,-1 0 0,0 0 0,0-1 0,1 1 0,-1 0 0,0 0 0,1 0 0,-1 0 0,0-1 0,1 1 0,-1 0 0,1 0 0,-1 0 0,0 0 0,1 0 0,-1 0 0,0 0 0,1 0 0,-1 0 0,0 0 0,1 0 0,-1 0 0,1 0 0,-1 0 0,0 1 0,1-1 0,-1 0 0,0 0 0,1 0 0,-1 0 0,0 1 0,1-1 0,-1 0 0,20 10 0,-10-2 0,0 1 0,-1 0 0,0 0 0,-1 1 0,0 0 0,0 0 0,-1 1 0,6 12 0,-5-7 0,0 1 0,-1-1 0,-1 1 0,-1 1 0,5 23 0,-9-36 0,20 100 0,-17-89 0,0-1 0,2 1 0,-1-2 0,13 24 0,-17-37 0,0 0 0,0 1 0,0-1 0,0 0 0,0 1 0,0-1 0,0 0 0,0 0 0,1 0 0,-1 0 0,0 0 0,1 0 0,-1 0 0,0-1 0,1 1 0,-1 0 0,1-1 0,-1 1 0,1-1 0,0 0 0,-1 1 0,1-1 0,-1 0 0,1 0 0,0 0 0,-1 0 0,1 0 0,-1 0 0,1-1 0,0 1 0,-1 0 0,1-1 0,-1 1 0,2-2 0,6-2 0,0-1 0,0 0 0,-1-1 0,14-11 0,-5 4 0,22-16-455,0-3 0,62-66 0,-72 63-6371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3:32.875"/>
    </inkml:context>
    <inkml:brush xml:id="br0">
      <inkml:brushProperty name="width" value="0.1" units="cm"/>
      <inkml:brushProperty name="height" value="0.1" units="cm"/>
    </inkml:brush>
  </inkml:definitions>
  <inkml:trace contextRef="#ctx0" brushRef="#br0">349 0 23937,'-349'2699'0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3:35.686"/>
    </inkml:context>
    <inkml:brush xml:id="br0">
      <inkml:brushProperty name="width" value="0.1" units="cm"/>
      <inkml:brushProperty name="height" value="0.1" units="cm"/>
    </inkml:brush>
  </inkml:definitions>
  <inkml:trace contextRef="#ctx0" brushRef="#br0">0 80 24575,'0'-2'0,"0"1"0,0-1 0,0 1 0,1-1 0,-1 1 0,0-1 0,1 1 0,-1-1 0,1 1 0,-1-1 0,1 1 0,-1-1 0,1 1 0,0 0 0,0-1 0,0 1 0,0 0 0,0 0 0,0 0 0,0 0 0,2-1 0,-1 0 0,1 1 0,-1 0 0,1 0 0,-1 0 0,1 0 0,0 0 0,-1 1 0,1-1 0,0 1 0,0 0 0,3-1 0,4 2 0,0 0 0,0 0 0,-1 1 0,1 0 0,17 6 0,-2 5 0,1 0 0,-1 1 0,-1 2 0,30 24 0,-6-4 0,-32-23 0,-1 1 0,-1 0 0,-1 0 0,0 2 0,0 0 0,-2 0 0,18 33 0,19 26 0,-43-69 0,-1 0 0,1 0 0,0-1 0,0 0 0,10 8 0,-14-12 0,1 0 0,0 0 0,0 0 0,0 0 0,0 0 0,0 0 0,0 0 0,0-1 0,1 1 0,-1-1 0,0 0 0,0 1 0,0-1 0,1 0 0,-1 0 0,0 0 0,0-1 0,0 1 0,0 0 0,1-1 0,-1 0 0,2 0 0,1-2 0,0 1 0,0-1 0,-1 0 0,1-1 0,-1 1 0,0-1 0,0 0 0,4-5 0,28-40 0,-13 18 0,174-226 0,-157 206-1365,-9 14-5461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17:01"/>
    </inkml:context>
    <inkml:brush xml:id="br0">
      <inkml:brushProperty name="width" value="0.05" units="cm"/>
      <inkml:brushProperty name="height" value="0.05" units="cm"/>
      <inkml:brushProperty name="color" value="#E71224"/>
    </inkml:brush>
  </inkml:definitions>
  <inkml:trace contextRef="#ctx0" brushRef="#br0">1 0 24575,'0'8'0,"0"8"0,0 9 0,0 7 0,0 6 0,0 2 0,0 2 0,0 1 0,0 0 0,0-1 0,0-7-8191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3.895"/>
    </inkml:context>
    <inkml:brush xml:id="br0">
      <inkml:brushProperty name="width" value="0.1" units="cm"/>
      <inkml:brushProperty name="height" value="0.1" units="cm"/>
    </inkml:brush>
  </inkml:definitions>
  <inkml:trace contextRef="#ctx0" brushRef="#br0">0 34 24575,'5'0'0,"11"0"0,16 0 0,17 0 0,14 0 0,10 0 0,3 0 0,-4-9 0,-4-4 0,-13 2-8191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4:59.989"/>
    </inkml:context>
    <inkml:brush xml:id="br0">
      <inkml:brushProperty name="width" value="0.1" units="cm"/>
      <inkml:brushProperty name="height" value="0.1" units="cm"/>
    </inkml:brush>
  </inkml:definitions>
  <inkml:trace contextRef="#ctx0" brushRef="#br0">1 18 24575,'0'-1'0,"0"0"0,0 0 0,0 0 0,0 0 0,0 1 0,0-1 0,0 0 0,1 0 0,-1 0 0,0 1 0,0-1 0,1 0 0,-1 0 0,1 0 0,-1 1 0,0-1 0,1 0 0,-1 1 0,1-1 0,0 0 0,0 0 0,0 1 0,-1 0 0,1 0 0,-1 0 0,1 0 0,-1 0 0,1 0 0,-1 1 0,1-1 0,-1 0 0,1 0 0,-1 0 0,1 1 0,-1-1 0,0 0 0,1 0 0,-1 1 0,1-1 0,-1 0 0,0 1 0,1-1 0,-1 0 0,0 1 0,1-1 0,-1 1 0,0-1 0,0 1 0,1-1 0,-1 1 0,0-1 0,0 1 0,0-1 0,0 1 0,1-1 0,-1 1 0,0-1 0,0 2 0,10 23 0,2 1 0,0-2 0,2 1 0,29 37 0,-6-8 0,142 237 0,-164-270 0,1-1 0,27 28 0,-23-28 0,28 38 0,-19-13 0,26 37 0,-49-74 0,0-2 0,0 1 0,1-1 0,-1 0 0,1 0 0,1-1 0,-1 1 0,12 4 0,-16-8 0,0-1 0,1 0 0,-1 1 0,1-1 0,-1-1 0,1 1 0,-1-1 0,1 1 0,-1-1 0,1 0 0,0 0 0,-1-1 0,1 1 0,-1-1 0,1 1 0,-1-1 0,1 0 0,-1-1 0,4-1 0,3-2 0,0-2 0,0 1 0,-1-1 0,13-13 0,2 0 0,15-12 0,-1-2 0,-2-1 0,-1-1 0,-3-3 0,0 0 0,46-80 0,-15 15-1365,-41 67-5461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5:02.397"/>
    </inkml:context>
    <inkml:brush xml:id="br0">
      <inkml:brushProperty name="width" value="0.1" units="cm"/>
      <inkml:brushProperty name="height" value="0.1" units="cm"/>
    </inkml:brush>
  </inkml:definitions>
  <inkml:trace contextRef="#ctx0" brushRef="#br0">0 56 24575,'1'4'0,"0"-1"0,0 1 0,0-1 0,1 1 0,-1-1 0,1 0 0,0 1 0,0-1 0,0 0 0,3 3 0,5 11 0,14 23 0,2-1 0,1-1 0,38 40 0,-7-9 0,-47-52 0,19 33 0,-25-40 0,0 0 0,1-1 0,0 1 0,0-1 0,1 0 0,0-1 0,1 1 0,13 10 0,-18-18 0,-1 1 0,1-1 0,0 0 0,0 1 0,0-1 0,0-1 0,0 1 0,0 0 0,0-1 0,1 0 0,-1 1 0,0-1 0,0-1 0,0 1 0,0 0 0,1-1 0,-1 1 0,0-1 0,0 0 0,0 0 0,0 0 0,0-1 0,3-1 0,8-5 0,-1 0 0,-1-1 0,18-16 0,-23 19 0,158-150 0,-105 95 0,111-86 0,-54 64-1365,-76 50-5461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5:04.433"/>
    </inkml:context>
    <inkml:brush xml:id="br0">
      <inkml:brushProperty name="width" value="0.1" units="cm"/>
      <inkml:brushProperty name="height" value="0.1" units="cm"/>
    </inkml:brush>
  </inkml:definitions>
  <inkml:trace contextRef="#ctx0" brushRef="#br0">3 4 24575,'-1'57'0,"0"-25"0,1 0 0,1 0 0,1 0 0,14 60 0,6-13 0,37 109 0,-59-186 0,4 8 0,0 0 0,1 0 0,0-1 0,10 15 0,-14-22 0,0-1 0,0 0 0,0 1 0,0-1 0,0 0 0,1 0 0,-1 1 0,0-1 0,1 0 0,-1-1 0,1 1 0,-1 0 0,1 0 0,0 0 0,-1-1 0,1 1 0,0-1 0,-1 0 0,1 1 0,0-1 0,0 0 0,-1 0 0,1 0 0,0 0 0,0 0 0,-1 0 0,1-1 0,0 1 0,-1-1 0,1 1 0,0-1 0,-1 1 0,1-1 0,-1 0 0,3-1 0,4-4 0,-1 0 0,1-1 0,-1 1 0,-1-2 0,11-13 0,12-13 0,39-32 0,142-108 0,-130 109-319,91-97 0,-144 136-408,16-18-6099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5:06.784"/>
    </inkml:context>
    <inkml:brush xml:id="br0">
      <inkml:brushProperty name="width" value="0.1" units="cm"/>
      <inkml:brushProperty name="height" value="0.1" units="cm"/>
    </inkml:brush>
  </inkml:definitions>
  <inkml:trace contextRef="#ctx0" brushRef="#br0">0 282 24575,'3'-19'0,"-3"19"0,0 0 0,1 0 0,-1-1 0,0 1 0,0 0 0,0 0 0,0 0 0,1 0 0,-1 0 0,0 0 0,0 0 0,0 0 0,0 0 0,1 0 0,-1 0 0,0 0 0,0 0 0,0 0 0,1 0 0,-1 0 0,0 0 0,0 0 0,0 0 0,0 0 0,1 0 0,-1 0 0,0 0 0,0 0 0,0 0 0,1 0 0,-1 1 0,0-1 0,0 0 0,0 0 0,0 0 0,0 0 0,0 0 0,1 1 0,-1-1 0,0 0 0,0 0 0,0 0 0,0 0 0,0 0 0,0 1 0,19 33 0,-11-18 0,27 60 0,-28-58 0,1 0 0,0-1 0,1 0 0,1-1 0,0 0 0,14 16 0,-11-17 0,0 0 0,-1 2 0,14 24 0,-23-36 0,0 0 0,1 0 0,-1 0 0,1-1 0,0 1 0,0-1 0,0 0 0,1 0 0,9 6 0,-11-8 0,0-1 0,0 1 0,0-1 0,0 0 0,0 0 0,0 0 0,0 0 0,0-1 0,0 0 0,1 1 0,-1-1 0,0 0 0,0 0 0,1-1 0,-1 1 0,0-1 0,0 1 0,0-1 0,0 0 0,4-2 0,4-2 0,-1-1 0,1-1 0,-1 1 0,-1-1 0,1-1 0,-1 0 0,-1-1 0,9-10 0,58-83 0,-54 71 0,141-236 0,-117 189 0,-7 17-1365,-2 7-5461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6:48.756"/>
    </inkml:context>
    <inkml:brush xml:id="br0">
      <inkml:brushProperty name="width" value="0.1" units="cm"/>
      <inkml:brushProperty name="height" value="0.1" units="cm"/>
    </inkml:brush>
  </inkml:definitions>
  <inkml:trace contextRef="#ctx0" brushRef="#br0">1 0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7:00.990"/>
    </inkml:context>
    <inkml:brush xml:id="br0">
      <inkml:brushProperty name="width" value="0.1" units="cm"/>
      <inkml:brushProperty name="height" value="0.1" units="cm"/>
    </inkml:brush>
  </inkml:definitions>
  <inkml:trace contextRef="#ctx0" brushRef="#br0">0 1 23641,'0'9560'0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7:05.183"/>
    </inkml:context>
    <inkml:brush xml:id="br0">
      <inkml:brushProperty name="width" value="0.1" units="cm"/>
      <inkml:brushProperty name="height" value="0.1" units="cm"/>
    </inkml:brush>
  </inkml:definitions>
  <inkml:trace contextRef="#ctx0" brushRef="#br0">1 321 24575,'4'-6'0,"0"1"0,1-1 0,0 1 0,0 0 0,0 1 0,1-1 0,-1 1 0,1 0 0,0 0 0,1 1 0,12-6 0,5 1 0,1 0 0,26-4 0,-24 6 0,50-11 0,254-56 0,9 21 0,272 27 0,-530 24 0,-1-5 0,103-20 0,-103 14 0,113-2 0,83 15 0,-114 1 0,2219-2 0,-1832 25-811,-5 29-412,-406-39 1062,402 73-596,-458-72 771,-17-4 149,82 4-1,-124-14 411,-1 2 1,0 0-1,32 11 0,-12-3-253,-7-4-320,39 3 0,26 5 0,-20 2 0,0-4 0,154 7 0,185-21 0,-182-2 0,-201 2-682,40-5-1,-37-2-6143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7:08.944"/>
    </inkml:context>
    <inkml:brush xml:id="br0">
      <inkml:brushProperty name="width" value="0.1" units="cm"/>
      <inkml:brushProperty name="height" value="0.1" units="cm"/>
    </inkml:brush>
  </inkml:definitions>
  <inkml:trace contextRef="#ctx0" brushRef="#br0">1 0 24575,'0'2'0,"0"-1"0,1 1 0,-1 0 0,1-1 0,0 1 0,-1 0 0,1-1 0,0 1 0,0-1 0,0 0 0,0 1 0,2 1 0,4 8 0,165 255 0,-6-11 0,-18-23 0,10 18 0,-112-165 0,107 181 0,73 108 0,-47-100 0,-83-135 0,37 54 0,81 128 0,-151-214 0,99 177 0,-129-222 0,3-2 0,44 56 0,-58-83 0,0 1 0,28 64 0,20 76 0,-40-94 0,41 77 0,-34-88 0,50 70 0,-65-109 0,-2 1 0,-1 1 0,-1 1 0,-2 0 0,-1 1 0,16 53 0,45 164 0,-52-186 0,59 109 0,12-1 0,116 288 0,-197-422 0,115 297 0,-73-200 0,65 234 0,-58-130 0,-29-149 0,-5-13 0,-16-39 0,2 7 0,18 91 0,20 109 0,-15-83 0,-33-139 0,52 218 0,-45-202 0,2 1 0,2-2 0,39 70 0,31 22 0,8 12 0,61 101 0,-145-230-455,1 0 0,21 20 0,-5-11-6371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7:09.917"/>
    </inkml:context>
    <inkml:brush xml:id="br0">
      <inkml:brushProperty name="width" value="0.1" units="cm"/>
      <inkml:brushProperty name="height" value="0.1" units="cm"/>
    </inkml:brush>
  </inkml:definitions>
  <inkml:trace contextRef="#ctx0" brushRef="#br0">0 1 24575,'0'5'0,"0"13"0,0 15 0,0 11 0,0 10 0,0 6 0,0 4 0,0 2 0,0-5 0,0-2 0,0-1 0,0 2 0,0 0 0,0 2 0,0 0 0,0 1 0,0 0 0,0-10-8191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7:10.927"/>
    </inkml:context>
    <inkml:brush xml:id="br0">
      <inkml:brushProperty name="width" value="0.1" units="cm"/>
      <inkml:brushProperty name="height" value="0.1" units="cm"/>
    </inkml:brush>
  </inkml:definitions>
  <inkml:trace contextRef="#ctx0" brushRef="#br0">695 1 24575,'-4'3'0,"-1"1"0,1-1 0,-1 0 0,0-1 0,0 1 0,-8 2 0,-4 3 0,-20 10 0,1 2 0,1 2 0,1 1 0,0 1 0,2 2 0,1 2 0,2 1 0,0 1 0,2 1 0,-29 44 0,-93 160 0,65-93-1365,60-109-5461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4.928"/>
    </inkml:context>
    <inkml:brush xml:id="br0">
      <inkml:brushProperty name="width" value="0.1" units="cm"/>
      <inkml:brushProperty name="height" value="0.1" units="cm"/>
    </inkml:brush>
  </inkml:definitions>
  <inkml:trace contextRef="#ctx0" brushRef="#br0">30 1 24575,'-15'316'0,"1"-13"0,13-289 0,1 0 0,1 0 0,1 0 0,0 0 0,0 0 0,2 0 0,-1-1 0,2 1 0,0-1 0,0 0 0,2-1 0,-1 1 0,1-1 0,1 0 0,0-1 0,1 0 0,20 19 0,-18-20 0,1 0 0,1-2 0,0 1 0,0-2 0,0 1 0,1-2 0,0 0 0,1-1 0,-1 0 0,1-1 0,0 0 0,0-2 0,0 0 0,0 0 0,17-1 0,308-3 246,-152-1-1857,-119 3-5215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7:12.111"/>
    </inkml:context>
    <inkml:brush xml:id="br0">
      <inkml:brushProperty name="width" value="0.1" units="cm"/>
      <inkml:brushProperty name="height" value="0.1" units="cm"/>
    </inkml:brush>
  </inkml:definitions>
  <inkml:trace contextRef="#ctx0" brushRef="#br0">0 0 24575,'5'0'0,"13"0"0,9 0 0,10 0 0,10 0 0,8 0 0,-6 0-8191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7:41.686"/>
    </inkml:context>
    <inkml:brush xml:id="br0">
      <inkml:brushProperty name="width" value="0.1" units="cm"/>
      <inkml:brushProperty name="height" value="0.1" units="cm"/>
      <inkml:brushProperty name="color" value="#F6630D"/>
    </inkml:brush>
  </inkml:definitions>
  <inkml:trace contextRef="#ctx0" brushRef="#br0">0 0 24501,'4254'7682'0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6:37:45.651"/>
    </inkml:context>
    <inkml:brush xml:id="br0">
      <inkml:brushProperty name="width" value="0.1" units="cm"/>
      <inkml:brushProperty name="height" value="0.1" units="cm"/>
      <inkml:brushProperty name="color" value="#F6630D"/>
    </inkml:brush>
  </inkml:definitions>
  <inkml:trace contextRef="#ctx0" brushRef="#br0">0 0 24445,'4127'7335'0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18.855"/>
    </inkml:context>
    <inkml:brush xml:id="br0">
      <inkml:brushProperty name="width" value="0.1" units="cm"/>
      <inkml:brushProperty name="height" value="0.1" units="cm"/>
    </inkml:brush>
  </inkml:definitions>
  <inkml:trace contextRef="#ctx0" brushRef="#br0">1 274 24575,'1'0'0,"0"0"0,0 1 0,1-1 0,-1 0 0,0 1 0,0-1 0,0 1 0,1 0 0,-1-1 0,0 1 0,0 0 0,0 0 0,0-1 0,0 1 0,0 0 0,0 0 0,0 2 0,16 21 0,-10-13 0,217 291 0,-218-294 0,-1-2 0,-1 0 0,1 0 0,1 0 0,8 7 0,-13-12 0,1 0 0,-1 0 0,1 0 0,-1 0 0,1 0 0,0 0 0,-1-1 0,1 1 0,0-1 0,0 1 0,-1-1 0,1 1 0,0-1 0,0 0 0,0 0 0,-1 0 0,1 0 0,0 0 0,0-1 0,0 1 0,-1 0 0,1-1 0,0 1 0,3-3 0,0 0 0,0 0 0,0 0 0,0-1 0,0 0 0,-1 0 0,0 0 0,1 0 0,-2-1 0,1 0 0,4-7 0,4-8 0,12-30 0,-3 6 0,77-120 0,-76 127 0,43-55 0,-18 29 0,-25 32 193,34-54-1751,-36 48-5268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21.514"/>
    </inkml:context>
    <inkml:brush xml:id="br0">
      <inkml:brushProperty name="width" value="0.1" units="cm"/>
      <inkml:brushProperty name="height" value="0.1" units="cm"/>
    </inkml:brush>
  </inkml:definitions>
  <inkml:trace contextRef="#ctx0" brushRef="#br0">1 207 24575,'0'4'0,"1"0"0,0 1 0,0-1 0,0 0 0,1 0 0,-1 0 0,1 0 0,0-1 0,4 7 0,10 23 0,-10-10 0,-1 1 0,-1 0 0,1 31 0,-3-26 0,10 51 0,-8-65 0,-1 1 0,2 1 0,0-1 0,0 0 0,15 28 0,-19-42 0,0-1 0,0 1 0,0 0 0,0-1 0,0 1 0,0-1 0,1 0 0,-1 1 0,1-1 0,-1 0 0,1 0 0,-1 0 0,1 0 0,0 0 0,0 0 0,-1 0 0,1 0 0,0-1 0,0 1 0,3 0 0,-2-1 0,-1-1 0,1 1 0,-1 0 0,1-1 0,0 1 0,-1-1 0,1 0 0,-1 0 0,1 0 0,-1 0 0,0 0 0,1-1 0,2-1 0,4-5 0,0 0 0,0-1 0,0 0 0,-1 0 0,9-15 0,235-335 0,-196 290 0,-37 48 0,-2-1 0,24-37 0,-23 24-1365,-6 10-5461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24.729"/>
    </inkml:context>
    <inkml:brush xml:id="br0">
      <inkml:brushProperty name="width" value="0.1" units="cm"/>
      <inkml:brushProperty name="height" value="0.1" units="cm"/>
    </inkml:brush>
  </inkml:definitions>
  <inkml:trace contextRef="#ctx0" brushRef="#br0">1 276 24575,'2'3'0,"1"1"0,-1-1 0,0 1 0,0-1 0,-1 1 0,1-1 0,-1 1 0,1 0 0,0 4 0,1 2 0,3 16 0,0 0 0,2 26 0,6 34 0,-11-76 0,0 0 0,0 0 0,1 0 0,0-1 0,1 1 0,5 8 0,-7-15 0,-1 1 0,1 0 0,0-1 0,0 0 0,0 0 0,0 0 0,1 0 0,-1 0 0,1-1 0,-1 1 0,1-1 0,0 0 0,0 0 0,0 0 0,0-1 0,8 2 0,-7-2 0,0-1 0,0 1 0,0-1 0,1-1 0,-1 1 0,0-1 0,0 0 0,0 0 0,0-1 0,0 1 0,-1-1 0,1 0 0,0 0 0,6-5 0,2-1 0,0-2 0,-1 1 0,0-2 0,0 1 0,17-22 0,45-70 0,-27 35 0,153-192 0,-146 182-1365,-29 41-5461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29.206"/>
    </inkml:context>
    <inkml:brush xml:id="br0">
      <inkml:brushProperty name="width" value="0.1" units="cm"/>
      <inkml:brushProperty name="height" value="0.1" units="cm"/>
    </inkml:brush>
  </inkml:definitions>
  <inkml:trace contextRef="#ctx0" brushRef="#br0">1 332 24575,'3'23'0,"0"0"0,2-1 0,1 0 0,0 0 0,14 29 0,-2-2 0,-10-26 0,1-1 0,1 0 0,21 35 0,-30-55 0,0 0 0,1-1 0,-1 1 0,1 0 0,-1-1 0,1 1 0,0-1 0,0 1 0,0-1 0,0 0 0,0 0 0,0 0 0,0 0 0,0 0 0,0 0 0,0 0 0,0-1 0,4 1 0,-2 0 0,0-1 0,0-1 0,0 1 0,0 0 0,0-1 0,0 0 0,0 0 0,0 0 0,7-3 0,5-4 0,-1-1 0,1 0 0,24-21 0,-34 25 0,31-25 0,-1-2 0,42-49 0,56-83 0,-5 6 0,-26 30-1365,-77 99-5461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32.094"/>
    </inkml:context>
    <inkml:brush xml:id="br0">
      <inkml:brushProperty name="width" value="0.1" units="cm"/>
      <inkml:brushProperty name="height" value="0.1" units="cm"/>
    </inkml:brush>
  </inkml:definitions>
  <inkml:trace contextRef="#ctx0" brushRef="#br0">2 168 24575,'0'45'0,"-1"17"0,2 0 0,16 101 0,-16-163 0,0 9 0,1 0 0,1 0 0,5 14 0,-7-22 0,-1 1 0,1-1 0,0 1 0,-1-1 0,1 0 0,0 1 0,0-1 0,0 0 0,0 0 0,0 0 0,0 1 0,0-1 0,0 0 0,1-1 0,-1 1 0,0 0 0,1 0 0,-1 0 0,0-1 0,1 1 0,-1-1 0,1 1 0,-1-1 0,1 0 0,-1 1 0,1-1 0,-1 0 0,1 0 0,-1 0 0,3 0 0,1-2 0,0 1 0,0-1 0,0 0 0,0-1 0,0 1 0,-1-1 0,1 0 0,-1 0 0,0 0 0,8-8 0,3-4 0,17-25 0,-29 37 0,149-226 0,-83 118 0,-4-3-1365,-45 87-5461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39.978"/>
    </inkml:context>
    <inkml:brush xml:id="br0">
      <inkml:brushProperty name="width" value="0.1" units="cm"/>
      <inkml:brushProperty name="height" value="0.1" units="cm"/>
    </inkml:brush>
  </inkml:definitions>
  <inkml:trace contextRef="#ctx0" brushRef="#br0">1 1 24575,'4'3'0,"-1"0"0,1 0 0,-1 1 0,1-1 0,-1 1 0,0 0 0,0 0 0,-1 0 0,1 0 0,-1 0 0,0 0 0,0 1 0,2 9 0,2 0 0,5 10 0,1 0 0,1-1 0,16 23 0,-23-38 0,0 0 0,0 0 0,1 0 0,1-1 0,-1 0 0,1 0 0,0-1 0,0 0 0,1-1 0,0 0 0,10 5 0,-12-8 0,1 0 0,-1-1 0,1 0 0,-1 0 0,1 0 0,0-1 0,0 0 0,-1-1 0,1 0 0,0 0 0,-1 0 0,1-1 0,-1 0 0,11-5 0,11-6 0,-1-1 0,33-21 0,-33 19 0,-13 6-341,0 0 0,-1-1-1,16-15 1,1-4-6485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42.134"/>
    </inkml:context>
    <inkml:brush xml:id="br0">
      <inkml:brushProperty name="width" value="0.1" units="cm"/>
      <inkml:brushProperty name="height" value="0.1" units="cm"/>
    </inkml:brush>
  </inkml:definitions>
  <inkml:trace contextRef="#ctx0" brushRef="#br0">1 158 24575,'2'70'0,"19"126"0,-20-189 0,1-1 0,-1 1 0,1-1 0,0 1 0,1-1 0,-1 0 0,5 7 0,-6-11 0,0 0 0,1 0 0,-1 0 0,1-1 0,-1 1 0,1-1 0,0 1 0,0-1 0,-1 1 0,1-1 0,0 0 0,0 0 0,0 0 0,0 0 0,1 0 0,-1 0 0,0-1 0,0 1 0,0-1 0,1 1 0,-1-1 0,0 0 0,1 0 0,2 0 0,2-1 0,0-1 0,-1 1 0,1-1 0,0-1 0,-1 1 0,0-1 0,0 0 0,0 0 0,0-1 0,8-6 0,6-6 0,26-27 0,-44 42 0,236-268 25,-159 174-1415,-36 45-5436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5E736B-3825-4AE1-97E1-A9CE150E6E5A}" type="datetimeFigureOut">
              <a:rPr lang="en-US" smtClean="0"/>
              <a:t>12/10/2025</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EB4259E4-4865-474C-891D-FAB9799CBAC0}"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E736B-3825-4AE1-97E1-A9CE150E6E5A}"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259E4-4865-474C-891D-FAB9799CBA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E736B-3825-4AE1-97E1-A9CE150E6E5A}"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259E4-4865-474C-891D-FAB9799CBAC0}"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E736B-3825-4AE1-97E1-A9CE150E6E5A}"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259E4-4865-474C-891D-FAB9799CBAC0}"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E736B-3825-4AE1-97E1-A9CE150E6E5A}"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259E4-4865-474C-891D-FAB9799CBAC0}"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5E736B-3825-4AE1-97E1-A9CE150E6E5A}"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259E4-4865-474C-891D-FAB9799CBAC0}"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5E736B-3825-4AE1-97E1-A9CE150E6E5A}" type="datetimeFigureOut">
              <a:rPr lang="en-US" smtClean="0"/>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259E4-4865-474C-891D-FAB9799CBA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5E736B-3825-4AE1-97E1-A9CE150E6E5A}"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259E4-4865-474C-891D-FAB9799CBA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E736B-3825-4AE1-97E1-A9CE150E6E5A}" type="datetimeFigureOut">
              <a:rPr lang="en-US" smtClean="0"/>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259E4-4865-474C-891D-FAB9799CBA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5E736B-3825-4AE1-97E1-A9CE150E6E5A}"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259E4-4865-474C-891D-FAB9799CBAC0}"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D05E736B-3825-4AE1-97E1-A9CE150E6E5A}" type="datetimeFigureOut">
              <a:rPr lang="en-US" smtClean="0"/>
              <a:t>12/10/2025</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EB4259E4-4865-474C-891D-FAB9799CBAC0}"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a:fillRect/>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05E736B-3825-4AE1-97E1-A9CE150E6E5A}" type="datetimeFigureOut">
              <a:rPr lang="en-US" smtClean="0"/>
              <a:t>12/10/2025</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EB4259E4-4865-474C-891D-FAB9799CBA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customXml" Target="../ink/ink98.xml"/><Relationship Id="rId18" Type="http://schemas.openxmlformats.org/officeDocument/2006/relationships/image" Target="../media/image116.png"/><Relationship Id="rId26" Type="http://schemas.openxmlformats.org/officeDocument/2006/relationships/image" Target="../media/image120.png"/><Relationship Id="rId21" Type="http://schemas.openxmlformats.org/officeDocument/2006/relationships/customXml" Target="../ink/ink102.xml"/><Relationship Id="rId34" Type="http://schemas.openxmlformats.org/officeDocument/2006/relationships/image" Target="../media/image124.png"/><Relationship Id="rId7" Type="http://schemas.openxmlformats.org/officeDocument/2006/relationships/customXml" Target="../ink/ink95.xml"/><Relationship Id="rId12" Type="http://schemas.openxmlformats.org/officeDocument/2006/relationships/image" Target="../media/image113.png"/><Relationship Id="rId17" Type="http://schemas.openxmlformats.org/officeDocument/2006/relationships/customXml" Target="../ink/ink100.xml"/><Relationship Id="rId25" Type="http://schemas.openxmlformats.org/officeDocument/2006/relationships/customXml" Target="../ink/ink104.xml"/><Relationship Id="rId33" Type="http://schemas.openxmlformats.org/officeDocument/2006/relationships/customXml" Target="../ink/ink108.xml"/><Relationship Id="rId38" Type="http://schemas.openxmlformats.org/officeDocument/2006/relationships/image" Target="../media/image126.png"/><Relationship Id="rId2" Type="http://schemas.openxmlformats.org/officeDocument/2006/relationships/image" Target="../media/image55.png"/><Relationship Id="rId16" Type="http://schemas.openxmlformats.org/officeDocument/2006/relationships/image" Target="../media/image115.png"/><Relationship Id="rId20" Type="http://schemas.openxmlformats.org/officeDocument/2006/relationships/image" Target="../media/image117.png"/><Relationship Id="rId29" Type="http://schemas.openxmlformats.org/officeDocument/2006/relationships/customXml" Target="../ink/ink106.xml"/><Relationship Id="rId1" Type="http://schemas.openxmlformats.org/officeDocument/2006/relationships/slideLayout" Target="../slideLayouts/slideLayout1.xml"/><Relationship Id="rId6" Type="http://schemas.openxmlformats.org/officeDocument/2006/relationships/image" Target="../media/image110.png"/><Relationship Id="rId11" Type="http://schemas.openxmlformats.org/officeDocument/2006/relationships/customXml" Target="../ink/ink97.xml"/><Relationship Id="rId24" Type="http://schemas.openxmlformats.org/officeDocument/2006/relationships/image" Target="../media/image119.png"/><Relationship Id="rId32" Type="http://schemas.openxmlformats.org/officeDocument/2006/relationships/image" Target="../media/image123.png"/><Relationship Id="rId37" Type="http://schemas.openxmlformats.org/officeDocument/2006/relationships/customXml" Target="../ink/ink110.xml"/><Relationship Id="rId5" Type="http://schemas.openxmlformats.org/officeDocument/2006/relationships/customXml" Target="../ink/ink94.xml"/><Relationship Id="rId15" Type="http://schemas.openxmlformats.org/officeDocument/2006/relationships/customXml" Target="../ink/ink99.xml"/><Relationship Id="rId23" Type="http://schemas.openxmlformats.org/officeDocument/2006/relationships/customXml" Target="../ink/ink103.xml"/><Relationship Id="rId28" Type="http://schemas.openxmlformats.org/officeDocument/2006/relationships/image" Target="../media/image121.png"/><Relationship Id="rId36" Type="http://schemas.openxmlformats.org/officeDocument/2006/relationships/image" Target="../media/image125.png"/><Relationship Id="rId10" Type="http://schemas.openxmlformats.org/officeDocument/2006/relationships/image" Target="../media/image112.png"/><Relationship Id="rId19" Type="http://schemas.openxmlformats.org/officeDocument/2006/relationships/customXml" Target="../ink/ink101.xml"/><Relationship Id="rId31" Type="http://schemas.openxmlformats.org/officeDocument/2006/relationships/customXml" Target="../ink/ink107.xml"/><Relationship Id="rId4" Type="http://schemas.openxmlformats.org/officeDocument/2006/relationships/image" Target="../media/image109.png"/><Relationship Id="rId9" Type="http://schemas.openxmlformats.org/officeDocument/2006/relationships/customXml" Target="../ink/ink96.xml"/><Relationship Id="rId14" Type="http://schemas.openxmlformats.org/officeDocument/2006/relationships/image" Target="../media/image114.png"/><Relationship Id="rId22" Type="http://schemas.openxmlformats.org/officeDocument/2006/relationships/image" Target="../media/image118.png"/><Relationship Id="rId27" Type="http://schemas.openxmlformats.org/officeDocument/2006/relationships/customXml" Target="../ink/ink105.xml"/><Relationship Id="rId30" Type="http://schemas.openxmlformats.org/officeDocument/2006/relationships/image" Target="../media/image122.png"/><Relationship Id="rId35" Type="http://schemas.openxmlformats.org/officeDocument/2006/relationships/customXml" Target="../ink/ink109.xml"/><Relationship Id="rId8" Type="http://schemas.openxmlformats.org/officeDocument/2006/relationships/image" Target="../media/image111.png"/><Relationship Id="rId3" Type="http://schemas.openxmlformats.org/officeDocument/2006/relationships/customXml" Target="../ink/ink93.xml"/></Relationships>
</file>

<file path=ppt/slides/_rels/slide11.xml.rels><?xml version="1.0" encoding="UTF-8" standalone="yes"?>
<Relationships xmlns="http://schemas.openxmlformats.org/package/2006/relationships"><Relationship Id="rId8" Type="http://schemas.openxmlformats.org/officeDocument/2006/relationships/customXml" Target="../ink/ink113.xml"/><Relationship Id="rId3" Type="http://schemas.openxmlformats.org/officeDocument/2006/relationships/image" Target="../media/image57.png"/><Relationship Id="rId7" Type="http://schemas.openxmlformats.org/officeDocument/2006/relationships/image" Target="../media/image130.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customXml" Target="../ink/ink112.xml"/><Relationship Id="rId5" Type="http://schemas.openxmlformats.org/officeDocument/2006/relationships/image" Target="../media/image129.png"/><Relationship Id="rId4" Type="http://schemas.openxmlformats.org/officeDocument/2006/relationships/customXml" Target="../ink/ink111.xml"/><Relationship Id="rId9" Type="http://schemas.openxmlformats.org/officeDocument/2006/relationships/image" Target="../media/image131.png"/></Relationships>
</file>

<file path=ppt/slides/_rels/slide1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customXml" Target="../ink/ink114.xml"/><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customXml" Target="../ink/ink115.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7" Type="http://schemas.openxmlformats.org/officeDocument/2006/relationships/customXml" Target="../ink/ink118.xml"/><Relationship Id="rId2" Type="http://schemas.openxmlformats.org/officeDocument/2006/relationships/customXml" Target="../ink/ink11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customXml" Target="../ink/ink117.xml"/><Relationship Id="rId4" Type="http://schemas.openxmlformats.org/officeDocument/2006/relationships/image" Target="../media/image1040.png"/></Relationships>
</file>

<file path=ppt/slides/_rels/slide14.xml.rels><?xml version="1.0" encoding="UTF-8" standalone="yes"?>
<Relationships xmlns="http://schemas.openxmlformats.org/package/2006/relationships"><Relationship Id="rId117" Type="http://schemas.openxmlformats.org/officeDocument/2006/relationships/customXml" Target="../ink/ink176.xml"/><Relationship Id="rId21" Type="http://schemas.openxmlformats.org/officeDocument/2006/relationships/customXml" Target="../ink/ink128.xml"/><Relationship Id="rId42" Type="http://schemas.openxmlformats.org/officeDocument/2006/relationships/image" Target="../media/image139.png"/><Relationship Id="rId63" Type="http://schemas.openxmlformats.org/officeDocument/2006/relationships/customXml" Target="../ink/ink149.xml"/><Relationship Id="rId84" Type="http://schemas.openxmlformats.org/officeDocument/2006/relationships/image" Target="../media/image160.png"/><Relationship Id="rId138" Type="http://schemas.openxmlformats.org/officeDocument/2006/relationships/image" Target="../media/image127.png"/><Relationship Id="rId159" Type="http://schemas.openxmlformats.org/officeDocument/2006/relationships/customXml" Target="../ink/ink197.xml"/><Relationship Id="rId170" Type="http://schemas.openxmlformats.org/officeDocument/2006/relationships/image" Target="../media/image191.png"/><Relationship Id="rId107" Type="http://schemas.openxmlformats.org/officeDocument/2006/relationships/customXml" Target="../ink/ink171.xml"/><Relationship Id="rId11" Type="http://schemas.openxmlformats.org/officeDocument/2006/relationships/customXml" Target="../ink/ink123.xml"/><Relationship Id="rId32" Type="http://schemas.openxmlformats.org/officeDocument/2006/relationships/image" Target="../media/image1340.png"/><Relationship Id="rId53" Type="http://schemas.openxmlformats.org/officeDocument/2006/relationships/customXml" Target="../ink/ink144.xml"/><Relationship Id="rId74" Type="http://schemas.openxmlformats.org/officeDocument/2006/relationships/image" Target="../media/image155.png"/><Relationship Id="rId128" Type="http://schemas.openxmlformats.org/officeDocument/2006/relationships/image" Target="../media/image64.png"/><Relationship Id="rId149" Type="http://schemas.openxmlformats.org/officeDocument/2006/relationships/customXml" Target="../ink/ink192.xml"/><Relationship Id="rId5" Type="http://schemas.openxmlformats.org/officeDocument/2006/relationships/customXml" Target="../ink/ink120.xml"/><Relationship Id="rId95" Type="http://schemas.openxmlformats.org/officeDocument/2006/relationships/customXml" Target="../ink/ink165.xml"/><Relationship Id="rId160" Type="http://schemas.openxmlformats.org/officeDocument/2006/relationships/image" Target="../media/image186.png"/><Relationship Id="rId22" Type="http://schemas.openxmlformats.org/officeDocument/2006/relationships/image" Target="../media/image1290.png"/><Relationship Id="rId43" Type="http://schemas.openxmlformats.org/officeDocument/2006/relationships/customXml" Target="../ink/ink139.xml"/><Relationship Id="rId64" Type="http://schemas.openxmlformats.org/officeDocument/2006/relationships/image" Target="../media/image150.png"/><Relationship Id="rId118" Type="http://schemas.openxmlformats.org/officeDocument/2006/relationships/image" Target="../media/image176.png"/><Relationship Id="rId139" Type="http://schemas.openxmlformats.org/officeDocument/2006/relationships/customXml" Target="../ink/ink187.xml"/><Relationship Id="rId85" Type="http://schemas.openxmlformats.org/officeDocument/2006/relationships/customXml" Target="../ink/ink160.xml"/><Relationship Id="rId150" Type="http://schemas.openxmlformats.org/officeDocument/2006/relationships/image" Target="../media/image181.png"/><Relationship Id="rId171" Type="http://schemas.openxmlformats.org/officeDocument/2006/relationships/customXml" Target="../ink/ink203.xml"/><Relationship Id="rId12" Type="http://schemas.openxmlformats.org/officeDocument/2006/relationships/image" Target="../media/image1240.png"/><Relationship Id="rId33" Type="http://schemas.openxmlformats.org/officeDocument/2006/relationships/customXml" Target="../ink/ink134.xml"/><Relationship Id="rId108" Type="http://schemas.openxmlformats.org/officeDocument/2006/relationships/image" Target="../media/image171.png"/><Relationship Id="rId129" Type="http://schemas.openxmlformats.org/officeDocument/2006/relationships/customXml" Target="../ink/ink182.xml"/><Relationship Id="rId54" Type="http://schemas.openxmlformats.org/officeDocument/2006/relationships/image" Target="../media/image145.png"/><Relationship Id="rId75" Type="http://schemas.openxmlformats.org/officeDocument/2006/relationships/customXml" Target="../ink/ink155.xml"/><Relationship Id="rId96" Type="http://schemas.openxmlformats.org/officeDocument/2006/relationships/image" Target="../media/image165.png"/><Relationship Id="rId140" Type="http://schemas.openxmlformats.org/officeDocument/2006/relationships/image" Target="../media/image128.png"/><Relationship Id="rId161" Type="http://schemas.openxmlformats.org/officeDocument/2006/relationships/customXml" Target="../ink/ink198.xml"/><Relationship Id="rId1" Type="http://schemas.openxmlformats.org/officeDocument/2006/relationships/slideLayout" Target="../slideLayouts/slideLayout1.xml"/><Relationship Id="rId6" Type="http://schemas.openxmlformats.org/officeDocument/2006/relationships/image" Target="../media/image1211.png"/><Relationship Id="rId23" Type="http://schemas.openxmlformats.org/officeDocument/2006/relationships/customXml" Target="../ink/ink129.xml"/><Relationship Id="rId28" Type="http://schemas.openxmlformats.org/officeDocument/2006/relationships/image" Target="../media/image1320.png"/><Relationship Id="rId49" Type="http://schemas.openxmlformats.org/officeDocument/2006/relationships/customXml" Target="../ink/ink142.xml"/><Relationship Id="rId114" Type="http://schemas.openxmlformats.org/officeDocument/2006/relationships/image" Target="../media/image174.png"/><Relationship Id="rId119" Type="http://schemas.openxmlformats.org/officeDocument/2006/relationships/customXml" Target="../ink/ink177.xml"/><Relationship Id="rId44" Type="http://schemas.openxmlformats.org/officeDocument/2006/relationships/image" Target="../media/image140.png"/><Relationship Id="rId60" Type="http://schemas.openxmlformats.org/officeDocument/2006/relationships/image" Target="../media/image148.png"/><Relationship Id="rId65" Type="http://schemas.openxmlformats.org/officeDocument/2006/relationships/customXml" Target="../ink/ink150.xml"/><Relationship Id="rId81" Type="http://schemas.openxmlformats.org/officeDocument/2006/relationships/customXml" Target="../ink/ink158.xml"/><Relationship Id="rId86" Type="http://schemas.openxmlformats.org/officeDocument/2006/relationships/image" Target="../media/image161.png"/><Relationship Id="rId130" Type="http://schemas.openxmlformats.org/officeDocument/2006/relationships/image" Target="../media/image92.png"/><Relationship Id="rId135" Type="http://schemas.openxmlformats.org/officeDocument/2006/relationships/customXml" Target="../ink/ink185.xml"/><Relationship Id="rId151" Type="http://schemas.openxmlformats.org/officeDocument/2006/relationships/customXml" Target="../ink/ink193.xml"/><Relationship Id="rId156" Type="http://schemas.openxmlformats.org/officeDocument/2006/relationships/image" Target="../media/image184.png"/><Relationship Id="rId172" Type="http://schemas.openxmlformats.org/officeDocument/2006/relationships/image" Target="../media/image192.png"/><Relationship Id="rId13" Type="http://schemas.openxmlformats.org/officeDocument/2006/relationships/customXml" Target="../ink/ink124.xml"/><Relationship Id="rId18" Type="http://schemas.openxmlformats.org/officeDocument/2006/relationships/image" Target="../media/image1270.png"/><Relationship Id="rId39" Type="http://schemas.openxmlformats.org/officeDocument/2006/relationships/customXml" Target="../ink/ink137.xml"/><Relationship Id="rId109" Type="http://schemas.openxmlformats.org/officeDocument/2006/relationships/customXml" Target="../ink/ink172.xml"/><Relationship Id="rId34" Type="http://schemas.openxmlformats.org/officeDocument/2006/relationships/image" Target="../media/image135.png"/><Relationship Id="rId50" Type="http://schemas.openxmlformats.org/officeDocument/2006/relationships/image" Target="../media/image143.png"/><Relationship Id="rId55" Type="http://schemas.openxmlformats.org/officeDocument/2006/relationships/customXml" Target="../ink/ink145.xml"/><Relationship Id="rId76" Type="http://schemas.openxmlformats.org/officeDocument/2006/relationships/image" Target="../media/image156.png"/><Relationship Id="rId97" Type="http://schemas.openxmlformats.org/officeDocument/2006/relationships/customXml" Target="../ink/ink166.xml"/><Relationship Id="rId104" Type="http://schemas.openxmlformats.org/officeDocument/2006/relationships/image" Target="../media/image169.png"/><Relationship Id="rId120" Type="http://schemas.openxmlformats.org/officeDocument/2006/relationships/image" Target="../media/image177.png"/><Relationship Id="rId125" Type="http://schemas.openxmlformats.org/officeDocument/2006/relationships/customXml" Target="../ink/ink180.xml"/><Relationship Id="rId141" Type="http://schemas.openxmlformats.org/officeDocument/2006/relationships/customXml" Target="../ink/ink188.xml"/><Relationship Id="rId146" Type="http://schemas.openxmlformats.org/officeDocument/2006/relationships/image" Target="../media/image179.png"/><Relationship Id="rId167" Type="http://schemas.openxmlformats.org/officeDocument/2006/relationships/customXml" Target="../ink/ink201.xml"/><Relationship Id="rId7" Type="http://schemas.openxmlformats.org/officeDocument/2006/relationships/customXml" Target="../ink/ink121.xml"/><Relationship Id="rId71" Type="http://schemas.openxmlformats.org/officeDocument/2006/relationships/customXml" Target="../ink/ink153.xml"/><Relationship Id="rId92" Type="http://schemas.openxmlformats.org/officeDocument/2006/relationships/image" Target="../media/image163.png"/><Relationship Id="rId162" Type="http://schemas.openxmlformats.org/officeDocument/2006/relationships/image" Target="../media/image187.png"/><Relationship Id="rId2" Type="http://schemas.openxmlformats.org/officeDocument/2006/relationships/image" Target="../media/image60.png"/><Relationship Id="rId29" Type="http://schemas.openxmlformats.org/officeDocument/2006/relationships/customXml" Target="../ink/ink132.xml"/><Relationship Id="rId24" Type="http://schemas.openxmlformats.org/officeDocument/2006/relationships/image" Target="../media/image1300.png"/><Relationship Id="rId40" Type="http://schemas.openxmlformats.org/officeDocument/2006/relationships/image" Target="../media/image138.png"/><Relationship Id="rId45" Type="http://schemas.openxmlformats.org/officeDocument/2006/relationships/customXml" Target="../ink/ink140.xml"/><Relationship Id="rId66" Type="http://schemas.openxmlformats.org/officeDocument/2006/relationships/image" Target="../media/image151.png"/><Relationship Id="rId87" Type="http://schemas.openxmlformats.org/officeDocument/2006/relationships/customXml" Target="../ink/ink161.xml"/><Relationship Id="rId110" Type="http://schemas.openxmlformats.org/officeDocument/2006/relationships/image" Target="../media/image172.png"/><Relationship Id="rId115" Type="http://schemas.openxmlformats.org/officeDocument/2006/relationships/customXml" Target="../ink/ink175.xml"/><Relationship Id="rId131" Type="http://schemas.openxmlformats.org/officeDocument/2006/relationships/customXml" Target="../ink/ink183.xml"/><Relationship Id="rId136" Type="http://schemas.openxmlformats.org/officeDocument/2006/relationships/image" Target="../media/image108.png"/><Relationship Id="rId157" Type="http://schemas.openxmlformats.org/officeDocument/2006/relationships/customXml" Target="../ink/ink196.xml"/><Relationship Id="rId61" Type="http://schemas.openxmlformats.org/officeDocument/2006/relationships/customXml" Target="../ink/ink148.xml"/><Relationship Id="rId82" Type="http://schemas.openxmlformats.org/officeDocument/2006/relationships/image" Target="../media/image159.png"/><Relationship Id="rId152" Type="http://schemas.openxmlformats.org/officeDocument/2006/relationships/image" Target="../media/image182.png"/><Relationship Id="rId173" Type="http://schemas.openxmlformats.org/officeDocument/2006/relationships/customXml" Target="../ink/ink204.xml"/><Relationship Id="rId19" Type="http://schemas.openxmlformats.org/officeDocument/2006/relationships/customXml" Target="../ink/ink127.xml"/><Relationship Id="rId14" Type="http://schemas.openxmlformats.org/officeDocument/2006/relationships/image" Target="../media/image1250.png"/><Relationship Id="rId30" Type="http://schemas.openxmlformats.org/officeDocument/2006/relationships/image" Target="../media/image1330.png"/><Relationship Id="rId35" Type="http://schemas.openxmlformats.org/officeDocument/2006/relationships/customXml" Target="../ink/ink135.xml"/><Relationship Id="rId56" Type="http://schemas.openxmlformats.org/officeDocument/2006/relationships/image" Target="../media/image146.png"/><Relationship Id="rId77" Type="http://schemas.openxmlformats.org/officeDocument/2006/relationships/customXml" Target="../ink/ink156.xml"/><Relationship Id="rId100" Type="http://schemas.openxmlformats.org/officeDocument/2006/relationships/image" Target="../media/image167.png"/><Relationship Id="rId105" Type="http://schemas.openxmlformats.org/officeDocument/2006/relationships/customXml" Target="../ink/ink170.xml"/><Relationship Id="rId126" Type="http://schemas.openxmlformats.org/officeDocument/2006/relationships/image" Target="../media/image63.png"/><Relationship Id="rId147" Type="http://schemas.openxmlformats.org/officeDocument/2006/relationships/customXml" Target="../ink/ink191.xml"/><Relationship Id="rId168" Type="http://schemas.openxmlformats.org/officeDocument/2006/relationships/image" Target="../media/image190.png"/><Relationship Id="rId8" Type="http://schemas.openxmlformats.org/officeDocument/2006/relationships/image" Target="../media/image1220.png"/><Relationship Id="rId51" Type="http://schemas.openxmlformats.org/officeDocument/2006/relationships/customXml" Target="../ink/ink143.xml"/><Relationship Id="rId72" Type="http://schemas.openxmlformats.org/officeDocument/2006/relationships/image" Target="../media/image154.png"/><Relationship Id="rId93" Type="http://schemas.openxmlformats.org/officeDocument/2006/relationships/customXml" Target="../ink/ink164.xml"/><Relationship Id="rId98" Type="http://schemas.openxmlformats.org/officeDocument/2006/relationships/image" Target="../media/image166.png"/><Relationship Id="rId121" Type="http://schemas.openxmlformats.org/officeDocument/2006/relationships/customXml" Target="../ink/ink178.xml"/><Relationship Id="rId142" Type="http://schemas.openxmlformats.org/officeDocument/2006/relationships/image" Target="../media/image134.png"/><Relationship Id="rId163" Type="http://schemas.openxmlformats.org/officeDocument/2006/relationships/customXml" Target="../ink/ink199.xml"/><Relationship Id="rId3" Type="http://schemas.openxmlformats.org/officeDocument/2006/relationships/customXml" Target="../ink/ink119.xml"/><Relationship Id="rId25" Type="http://schemas.openxmlformats.org/officeDocument/2006/relationships/customXml" Target="../ink/ink130.xml"/><Relationship Id="rId46" Type="http://schemas.openxmlformats.org/officeDocument/2006/relationships/image" Target="../media/image141.png"/><Relationship Id="rId67" Type="http://schemas.openxmlformats.org/officeDocument/2006/relationships/customXml" Target="../ink/ink151.xml"/><Relationship Id="rId116" Type="http://schemas.openxmlformats.org/officeDocument/2006/relationships/image" Target="../media/image175.png"/><Relationship Id="rId137" Type="http://schemas.openxmlformats.org/officeDocument/2006/relationships/customXml" Target="../ink/ink186.xml"/><Relationship Id="rId158" Type="http://schemas.openxmlformats.org/officeDocument/2006/relationships/image" Target="../media/image185.png"/><Relationship Id="rId20" Type="http://schemas.openxmlformats.org/officeDocument/2006/relationships/image" Target="../media/image1280.png"/><Relationship Id="rId41" Type="http://schemas.openxmlformats.org/officeDocument/2006/relationships/customXml" Target="../ink/ink138.xml"/><Relationship Id="rId62" Type="http://schemas.openxmlformats.org/officeDocument/2006/relationships/image" Target="../media/image149.png"/><Relationship Id="rId83" Type="http://schemas.openxmlformats.org/officeDocument/2006/relationships/customXml" Target="../ink/ink159.xml"/><Relationship Id="rId88" Type="http://schemas.openxmlformats.org/officeDocument/2006/relationships/image" Target="../media/image34.png"/><Relationship Id="rId111" Type="http://schemas.openxmlformats.org/officeDocument/2006/relationships/customXml" Target="../ink/ink173.xml"/><Relationship Id="rId132" Type="http://schemas.openxmlformats.org/officeDocument/2006/relationships/image" Target="../media/image93.png"/><Relationship Id="rId153" Type="http://schemas.openxmlformats.org/officeDocument/2006/relationships/customXml" Target="../ink/ink194.xml"/><Relationship Id="rId174" Type="http://schemas.openxmlformats.org/officeDocument/2006/relationships/image" Target="../media/image193.png"/><Relationship Id="rId15" Type="http://schemas.openxmlformats.org/officeDocument/2006/relationships/customXml" Target="../ink/ink125.xml"/><Relationship Id="rId36" Type="http://schemas.openxmlformats.org/officeDocument/2006/relationships/image" Target="../media/image136.png"/><Relationship Id="rId57" Type="http://schemas.openxmlformats.org/officeDocument/2006/relationships/customXml" Target="../ink/ink146.xml"/><Relationship Id="rId106" Type="http://schemas.openxmlformats.org/officeDocument/2006/relationships/image" Target="../media/image170.png"/><Relationship Id="rId127" Type="http://schemas.openxmlformats.org/officeDocument/2006/relationships/customXml" Target="../ink/ink181.xml"/><Relationship Id="rId10" Type="http://schemas.openxmlformats.org/officeDocument/2006/relationships/image" Target="../media/image1230.png"/><Relationship Id="rId31" Type="http://schemas.openxmlformats.org/officeDocument/2006/relationships/customXml" Target="../ink/ink133.xml"/><Relationship Id="rId52" Type="http://schemas.openxmlformats.org/officeDocument/2006/relationships/image" Target="../media/image144.png"/><Relationship Id="rId73" Type="http://schemas.openxmlformats.org/officeDocument/2006/relationships/customXml" Target="../ink/ink154.xml"/><Relationship Id="rId78" Type="http://schemas.openxmlformats.org/officeDocument/2006/relationships/image" Target="../media/image157.png"/><Relationship Id="rId94" Type="http://schemas.openxmlformats.org/officeDocument/2006/relationships/image" Target="../media/image164.png"/><Relationship Id="rId99" Type="http://schemas.openxmlformats.org/officeDocument/2006/relationships/customXml" Target="../ink/ink167.xml"/><Relationship Id="rId101" Type="http://schemas.openxmlformats.org/officeDocument/2006/relationships/customXml" Target="../ink/ink168.xml"/><Relationship Id="rId122" Type="http://schemas.openxmlformats.org/officeDocument/2006/relationships/image" Target="../media/image61.png"/><Relationship Id="rId143" Type="http://schemas.openxmlformats.org/officeDocument/2006/relationships/customXml" Target="../ink/ink189.xml"/><Relationship Id="rId148" Type="http://schemas.openxmlformats.org/officeDocument/2006/relationships/image" Target="../media/image180.png"/><Relationship Id="rId164" Type="http://schemas.openxmlformats.org/officeDocument/2006/relationships/image" Target="../media/image188.png"/><Relationship Id="rId169" Type="http://schemas.openxmlformats.org/officeDocument/2006/relationships/customXml" Target="../ink/ink202.xml"/><Relationship Id="rId4" Type="http://schemas.openxmlformats.org/officeDocument/2006/relationships/image" Target="../media/image1200.png"/><Relationship Id="rId9" Type="http://schemas.openxmlformats.org/officeDocument/2006/relationships/customXml" Target="../ink/ink122.xml"/><Relationship Id="rId26" Type="http://schemas.openxmlformats.org/officeDocument/2006/relationships/image" Target="../media/image1311.png"/><Relationship Id="rId47" Type="http://schemas.openxmlformats.org/officeDocument/2006/relationships/customXml" Target="../ink/ink141.xml"/><Relationship Id="rId68" Type="http://schemas.openxmlformats.org/officeDocument/2006/relationships/image" Target="../media/image152.png"/><Relationship Id="rId89" Type="http://schemas.openxmlformats.org/officeDocument/2006/relationships/customXml" Target="../ink/ink162.xml"/><Relationship Id="rId112" Type="http://schemas.openxmlformats.org/officeDocument/2006/relationships/image" Target="../media/image173.png"/><Relationship Id="rId133" Type="http://schemas.openxmlformats.org/officeDocument/2006/relationships/customXml" Target="../ink/ink184.xml"/><Relationship Id="rId154" Type="http://schemas.openxmlformats.org/officeDocument/2006/relationships/image" Target="../media/image183.png"/><Relationship Id="rId16" Type="http://schemas.openxmlformats.org/officeDocument/2006/relationships/image" Target="../media/image1260.png"/><Relationship Id="rId37" Type="http://schemas.openxmlformats.org/officeDocument/2006/relationships/customXml" Target="../ink/ink136.xml"/><Relationship Id="rId58" Type="http://schemas.openxmlformats.org/officeDocument/2006/relationships/image" Target="../media/image147.png"/><Relationship Id="rId79" Type="http://schemas.openxmlformats.org/officeDocument/2006/relationships/customXml" Target="../ink/ink157.xml"/><Relationship Id="rId102" Type="http://schemas.openxmlformats.org/officeDocument/2006/relationships/image" Target="../media/image168.png"/><Relationship Id="rId123" Type="http://schemas.openxmlformats.org/officeDocument/2006/relationships/customXml" Target="../ink/ink179.xml"/><Relationship Id="rId144" Type="http://schemas.openxmlformats.org/officeDocument/2006/relationships/image" Target="../media/image178.png"/><Relationship Id="rId90" Type="http://schemas.openxmlformats.org/officeDocument/2006/relationships/image" Target="../media/image162.png"/><Relationship Id="rId165" Type="http://schemas.openxmlformats.org/officeDocument/2006/relationships/customXml" Target="../ink/ink200.xml"/><Relationship Id="rId27" Type="http://schemas.openxmlformats.org/officeDocument/2006/relationships/customXml" Target="../ink/ink131.xml"/><Relationship Id="rId48" Type="http://schemas.openxmlformats.org/officeDocument/2006/relationships/image" Target="../media/image142.png"/><Relationship Id="rId69" Type="http://schemas.openxmlformats.org/officeDocument/2006/relationships/customXml" Target="../ink/ink152.xml"/><Relationship Id="rId113" Type="http://schemas.openxmlformats.org/officeDocument/2006/relationships/customXml" Target="../ink/ink174.xml"/><Relationship Id="rId134" Type="http://schemas.openxmlformats.org/officeDocument/2006/relationships/image" Target="../media/image94.png"/><Relationship Id="rId80" Type="http://schemas.openxmlformats.org/officeDocument/2006/relationships/image" Target="../media/image158.png"/><Relationship Id="rId155" Type="http://schemas.openxmlformats.org/officeDocument/2006/relationships/customXml" Target="../ink/ink195.xml"/><Relationship Id="rId17" Type="http://schemas.openxmlformats.org/officeDocument/2006/relationships/customXml" Target="../ink/ink126.xml"/><Relationship Id="rId38" Type="http://schemas.openxmlformats.org/officeDocument/2006/relationships/image" Target="../media/image137.png"/><Relationship Id="rId59" Type="http://schemas.openxmlformats.org/officeDocument/2006/relationships/customXml" Target="../ink/ink147.xml"/><Relationship Id="rId103" Type="http://schemas.openxmlformats.org/officeDocument/2006/relationships/customXml" Target="../ink/ink169.xml"/><Relationship Id="rId124" Type="http://schemas.openxmlformats.org/officeDocument/2006/relationships/image" Target="../media/image62.png"/><Relationship Id="rId70" Type="http://schemas.openxmlformats.org/officeDocument/2006/relationships/image" Target="../media/image153.png"/><Relationship Id="rId91" Type="http://schemas.openxmlformats.org/officeDocument/2006/relationships/customXml" Target="../ink/ink163.xml"/><Relationship Id="rId145" Type="http://schemas.openxmlformats.org/officeDocument/2006/relationships/customXml" Target="../ink/ink190.xml"/><Relationship Id="rId166" Type="http://schemas.openxmlformats.org/officeDocument/2006/relationships/image" Target="../media/image189.png"/></Relationships>
</file>

<file path=ppt/slides/_rels/slide15.xml.rels><?xml version="1.0" encoding="UTF-8" standalone="yes"?>
<Relationships xmlns="http://schemas.openxmlformats.org/package/2006/relationships"><Relationship Id="rId8" Type="http://schemas.openxmlformats.org/officeDocument/2006/relationships/customXml" Target="../ink/ink205.xml"/><Relationship Id="rId13" Type="http://schemas.openxmlformats.org/officeDocument/2006/relationships/image" Target="../media/image200.png"/><Relationship Id="rId18" Type="http://schemas.openxmlformats.org/officeDocument/2006/relationships/customXml" Target="../ink/ink210.xml"/><Relationship Id="rId3" Type="http://schemas.openxmlformats.org/officeDocument/2006/relationships/image" Target="../media/image195.png"/><Relationship Id="rId21" Type="http://schemas.openxmlformats.org/officeDocument/2006/relationships/image" Target="../media/image204.png"/><Relationship Id="rId7" Type="http://schemas.openxmlformats.org/officeDocument/2006/relationships/image" Target="../media/image199.png"/><Relationship Id="rId12" Type="http://schemas.openxmlformats.org/officeDocument/2006/relationships/customXml" Target="../ink/ink207.xml"/><Relationship Id="rId17" Type="http://schemas.openxmlformats.org/officeDocument/2006/relationships/image" Target="../media/image202.png"/><Relationship Id="rId25" Type="http://schemas.openxmlformats.org/officeDocument/2006/relationships/image" Target="../media/image206.png"/><Relationship Id="rId2" Type="http://schemas.openxmlformats.org/officeDocument/2006/relationships/image" Target="../media/image194.png"/><Relationship Id="rId16" Type="http://schemas.openxmlformats.org/officeDocument/2006/relationships/customXml" Target="../ink/ink209.xml"/><Relationship Id="rId20" Type="http://schemas.openxmlformats.org/officeDocument/2006/relationships/customXml" Target="../ink/ink211.xml"/><Relationship Id="rId1" Type="http://schemas.openxmlformats.org/officeDocument/2006/relationships/slideLayout" Target="../slideLayouts/slideLayout12.xml"/><Relationship Id="rId6" Type="http://schemas.openxmlformats.org/officeDocument/2006/relationships/image" Target="../media/image198.png"/><Relationship Id="rId11" Type="http://schemas.openxmlformats.org/officeDocument/2006/relationships/image" Target="../media/image1550.png"/><Relationship Id="rId24" Type="http://schemas.openxmlformats.org/officeDocument/2006/relationships/customXml" Target="../ink/ink213.xml"/><Relationship Id="rId5" Type="http://schemas.openxmlformats.org/officeDocument/2006/relationships/image" Target="../media/image197.png"/><Relationship Id="rId15" Type="http://schemas.openxmlformats.org/officeDocument/2006/relationships/image" Target="../media/image201.png"/><Relationship Id="rId23" Type="http://schemas.openxmlformats.org/officeDocument/2006/relationships/image" Target="../media/image205.png"/><Relationship Id="rId10" Type="http://schemas.openxmlformats.org/officeDocument/2006/relationships/customXml" Target="../ink/ink206.xml"/><Relationship Id="rId19" Type="http://schemas.openxmlformats.org/officeDocument/2006/relationships/image" Target="../media/image203.png"/><Relationship Id="rId4" Type="http://schemas.openxmlformats.org/officeDocument/2006/relationships/image" Target="../media/image196.png"/><Relationship Id="rId9" Type="http://schemas.openxmlformats.org/officeDocument/2006/relationships/image" Target="../media/image1540.png"/><Relationship Id="rId14" Type="http://schemas.openxmlformats.org/officeDocument/2006/relationships/customXml" Target="../ink/ink208.xml"/><Relationship Id="rId22" Type="http://schemas.openxmlformats.org/officeDocument/2006/relationships/customXml" Target="../ink/ink212.xml"/></Relationships>
</file>

<file path=ppt/slides/_rels/slide16.xml.rels><?xml version="1.0" encoding="UTF-8" standalone="yes"?>
<Relationships xmlns="http://schemas.openxmlformats.org/package/2006/relationships"><Relationship Id="rId26" Type="http://schemas.openxmlformats.org/officeDocument/2006/relationships/customXml" Target="../ink/ink223.xml"/><Relationship Id="rId21" Type="http://schemas.openxmlformats.org/officeDocument/2006/relationships/image" Target="../media/image1620.png"/><Relationship Id="rId34" Type="http://schemas.openxmlformats.org/officeDocument/2006/relationships/customXml" Target="../ink/ink227.xml"/><Relationship Id="rId42" Type="http://schemas.openxmlformats.org/officeDocument/2006/relationships/image" Target="../media/image1931.png"/><Relationship Id="rId47" Type="http://schemas.openxmlformats.org/officeDocument/2006/relationships/customXml" Target="../ink/ink234.xml"/><Relationship Id="rId50" Type="http://schemas.openxmlformats.org/officeDocument/2006/relationships/image" Target="../media/image1970.png"/><Relationship Id="rId55" Type="http://schemas.openxmlformats.org/officeDocument/2006/relationships/customXml" Target="../ink/ink238.xml"/><Relationship Id="rId63" Type="http://schemas.openxmlformats.org/officeDocument/2006/relationships/customXml" Target="../ink/ink242.xml"/><Relationship Id="rId7" Type="http://schemas.openxmlformats.org/officeDocument/2006/relationships/image" Target="../media/image199.png"/><Relationship Id="rId2" Type="http://schemas.openxmlformats.org/officeDocument/2006/relationships/image" Target="../media/image194.png"/><Relationship Id="rId16" Type="http://schemas.openxmlformats.org/officeDocument/2006/relationships/customXml" Target="../ink/ink218.xml"/><Relationship Id="rId29" Type="http://schemas.openxmlformats.org/officeDocument/2006/relationships/image" Target="../media/image1870.png"/><Relationship Id="rId11" Type="http://schemas.openxmlformats.org/officeDocument/2006/relationships/image" Target="../media/image1570.png"/><Relationship Id="rId24" Type="http://schemas.openxmlformats.org/officeDocument/2006/relationships/customXml" Target="../ink/ink222.xml"/><Relationship Id="rId32" Type="http://schemas.openxmlformats.org/officeDocument/2006/relationships/customXml" Target="../ink/ink226.xml"/><Relationship Id="rId37" Type="http://schemas.openxmlformats.org/officeDocument/2006/relationships/customXml" Target="../ink/ink229.xml"/><Relationship Id="rId40" Type="http://schemas.openxmlformats.org/officeDocument/2006/relationships/image" Target="../media/image1921.png"/><Relationship Id="rId45" Type="http://schemas.openxmlformats.org/officeDocument/2006/relationships/customXml" Target="../ink/ink233.xml"/><Relationship Id="rId53" Type="http://schemas.openxmlformats.org/officeDocument/2006/relationships/customXml" Target="../ink/ink237.xml"/><Relationship Id="rId58" Type="http://schemas.openxmlformats.org/officeDocument/2006/relationships/image" Target="../media/image2010.png"/><Relationship Id="rId66" Type="http://schemas.openxmlformats.org/officeDocument/2006/relationships/image" Target="../media/image2051.png"/><Relationship Id="rId5" Type="http://schemas.openxmlformats.org/officeDocument/2006/relationships/image" Target="../media/image197.png"/><Relationship Id="rId61" Type="http://schemas.openxmlformats.org/officeDocument/2006/relationships/customXml" Target="../ink/ink241.xml"/><Relationship Id="rId19" Type="http://schemas.openxmlformats.org/officeDocument/2006/relationships/image" Target="../media/image1610.png"/><Relationship Id="rId14" Type="http://schemas.openxmlformats.org/officeDocument/2006/relationships/customXml" Target="../ink/ink217.xml"/><Relationship Id="rId22" Type="http://schemas.openxmlformats.org/officeDocument/2006/relationships/customXml" Target="../ink/ink221.xml"/><Relationship Id="rId27" Type="http://schemas.openxmlformats.org/officeDocument/2006/relationships/image" Target="../media/image1860.png"/><Relationship Id="rId30" Type="http://schemas.openxmlformats.org/officeDocument/2006/relationships/customXml" Target="../ink/ink225.xml"/><Relationship Id="rId35" Type="http://schemas.openxmlformats.org/officeDocument/2006/relationships/image" Target="../media/image1901.png"/><Relationship Id="rId43" Type="http://schemas.openxmlformats.org/officeDocument/2006/relationships/customXml" Target="../ink/ink232.xml"/><Relationship Id="rId48" Type="http://schemas.openxmlformats.org/officeDocument/2006/relationships/image" Target="../media/image1961.png"/><Relationship Id="rId56" Type="http://schemas.openxmlformats.org/officeDocument/2006/relationships/image" Target="../media/image2000.png"/><Relationship Id="rId64" Type="http://schemas.openxmlformats.org/officeDocument/2006/relationships/image" Target="../media/image2040.png"/><Relationship Id="rId8" Type="http://schemas.openxmlformats.org/officeDocument/2006/relationships/customXml" Target="../ink/ink214.xml"/><Relationship Id="rId51" Type="http://schemas.openxmlformats.org/officeDocument/2006/relationships/customXml" Target="../ink/ink236.xml"/><Relationship Id="rId3" Type="http://schemas.openxmlformats.org/officeDocument/2006/relationships/image" Target="../media/image195.png"/><Relationship Id="rId12" Type="http://schemas.openxmlformats.org/officeDocument/2006/relationships/customXml" Target="../ink/ink216.xml"/><Relationship Id="rId17" Type="http://schemas.openxmlformats.org/officeDocument/2006/relationships/image" Target="../media/image1600.png"/><Relationship Id="rId25" Type="http://schemas.openxmlformats.org/officeDocument/2006/relationships/image" Target="../media/image1850.png"/><Relationship Id="rId33" Type="http://schemas.openxmlformats.org/officeDocument/2006/relationships/image" Target="../media/image1891.png"/><Relationship Id="rId38" Type="http://schemas.openxmlformats.org/officeDocument/2006/relationships/image" Target="../media/image1911.png"/><Relationship Id="rId46" Type="http://schemas.openxmlformats.org/officeDocument/2006/relationships/image" Target="../media/image1951.png"/><Relationship Id="rId59" Type="http://schemas.openxmlformats.org/officeDocument/2006/relationships/customXml" Target="../ink/ink240.xml"/><Relationship Id="rId20" Type="http://schemas.openxmlformats.org/officeDocument/2006/relationships/customXml" Target="../ink/ink220.xml"/><Relationship Id="rId41" Type="http://schemas.openxmlformats.org/officeDocument/2006/relationships/customXml" Target="../ink/ink231.xml"/><Relationship Id="rId54" Type="http://schemas.openxmlformats.org/officeDocument/2006/relationships/image" Target="../media/image1990.png"/><Relationship Id="rId62" Type="http://schemas.openxmlformats.org/officeDocument/2006/relationships/image" Target="../media/image2030.png"/><Relationship Id="rId1" Type="http://schemas.openxmlformats.org/officeDocument/2006/relationships/slideLayout" Target="../slideLayouts/slideLayout12.xml"/><Relationship Id="rId6" Type="http://schemas.openxmlformats.org/officeDocument/2006/relationships/image" Target="../media/image198.png"/><Relationship Id="rId15" Type="http://schemas.openxmlformats.org/officeDocument/2006/relationships/image" Target="../media/image1590.png"/><Relationship Id="rId23" Type="http://schemas.openxmlformats.org/officeDocument/2006/relationships/image" Target="../media/image1840.png"/><Relationship Id="rId28" Type="http://schemas.openxmlformats.org/officeDocument/2006/relationships/customXml" Target="../ink/ink224.xml"/><Relationship Id="rId36" Type="http://schemas.openxmlformats.org/officeDocument/2006/relationships/customXml" Target="../ink/ink228.xml"/><Relationship Id="rId49" Type="http://schemas.openxmlformats.org/officeDocument/2006/relationships/customXml" Target="../ink/ink235.xml"/><Relationship Id="rId57" Type="http://schemas.openxmlformats.org/officeDocument/2006/relationships/customXml" Target="../ink/ink239.xml"/><Relationship Id="rId10" Type="http://schemas.openxmlformats.org/officeDocument/2006/relationships/customXml" Target="../ink/ink215.xml"/><Relationship Id="rId31" Type="http://schemas.openxmlformats.org/officeDocument/2006/relationships/image" Target="../media/image1880.png"/><Relationship Id="rId44" Type="http://schemas.openxmlformats.org/officeDocument/2006/relationships/image" Target="../media/image1941.png"/><Relationship Id="rId52" Type="http://schemas.openxmlformats.org/officeDocument/2006/relationships/image" Target="../media/image1980.png"/><Relationship Id="rId60" Type="http://schemas.openxmlformats.org/officeDocument/2006/relationships/image" Target="../media/image2020.png"/><Relationship Id="rId65" Type="http://schemas.openxmlformats.org/officeDocument/2006/relationships/customXml" Target="../ink/ink243.xml"/><Relationship Id="rId4" Type="http://schemas.openxmlformats.org/officeDocument/2006/relationships/image" Target="../media/image196.png"/><Relationship Id="rId9" Type="http://schemas.openxmlformats.org/officeDocument/2006/relationships/image" Target="../media/image1560.png"/><Relationship Id="rId13" Type="http://schemas.openxmlformats.org/officeDocument/2006/relationships/image" Target="../media/image1580.png"/><Relationship Id="rId18" Type="http://schemas.openxmlformats.org/officeDocument/2006/relationships/customXml" Target="../ink/ink219.xml"/><Relationship Id="rId39" Type="http://schemas.openxmlformats.org/officeDocument/2006/relationships/customXml" Target="../ink/ink230.xml"/></Relationships>
</file>

<file path=ppt/slides/_rels/slide17.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customXml" Target="../ink/ink24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customXml" Target="../ink/ink249.xml"/><Relationship Id="rId18" Type="http://schemas.openxmlformats.org/officeDocument/2006/relationships/image" Target="../media/image214.png"/><Relationship Id="rId26" Type="http://schemas.openxmlformats.org/officeDocument/2006/relationships/image" Target="../media/image218.png"/><Relationship Id="rId39" Type="http://schemas.openxmlformats.org/officeDocument/2006/relationships/customXml" Target="../ink/ink262.xml"/><Relationship Id="rId21" Type="http://schemas.openxmlformats.org/officeDocument/2006/relationships/customXml" Target="../ink/ink253.xml"/><Relationship Id="rId34" Type="http://schemas.openxmlformats.org/officeDocument/2006/relationships/image" Target="../media/image222.png"/><Relationship Id="rId7" Type="http://schemas.openxmlformats.org/officeDocument/2006/relationships/customXml" Target="../ink/ink246.xml"/><Relationship Id="rId12" Type="http://schemas.openxmlformats.org/officeDocument/2006/relationships/image" Target="../media/image211.png"/><Relationship Id="rId17" Type="http://schemas.openxmlformats.org/officeDocument/2006/relationships/customXml" Target="../ink/ink251.xml"/><Relationship Id="rId25" Type="http://schemas.openxmlformats.org/officeDocument/2006/relationships/customXml" Target="../ink/ink255.xml"/><Relationship Id="rId33" Type="http://schemas.openxmlformats.org/officeDocument/2006/relationships/customXml" Target="../ink/ink259.xml"/><Relationship Id="rId38" Type="http://schemas.openxmlformats.org/officeDocument/2006/relationships/image" Target="../media/image224.png"/><Relationship Id="rId2" Type="http://schemas.openxmlformats.org/officeDocument/2006/relationships/image" Target="../media/image208.png"/><Relationship Id="rId16" Type="http://schemas.openxmlformats.org/officeDocument/2006/relationships/image" Target="../media/image213.png"/><Relationship Id="rId20" Type="http://schemas.openxmlformats.org/officeDocument/2006/relationships/image" Target="../media/image215.png"/><Relationship Id="rId29" Type="http://schemas.openxmlformats.org/officeDocument/2006/relationships/customXml" Target="../ink/ink257.xml"/><Relationship Id="rId1" Type="http://schemas.openxmlformats.org/officeDocument/2006/relationships/slideLayout" Target="../slideLayouts/slideLayout1.xml"/><Relationship Id="rId6" Type="http://schemas.openxmlformats.org/officeDocument/2006/relationships/image" Target="../media/image2081.png"/><Relationship Id="rId11" Type="http://schemas.openxmlformats.org/officeDocument/2006/relationships/customXml" Target="../ink/ink248.xml"/><Relationship Id="rId24" Type="http://schemas.openxmlformats.org/officeDocument/2006/relationships/image" Target="../media/image217.png"/><Relationship Id="rId32" Type="http://schemas.openxmlformats.org/officeDocument/2006/relationships/image" Target="../media/image221.png"/><Relationship Id="rId37" Type="http://schemas.openxmlformats.org/officeDocument/2006/relationships/customXml" Target="../ink/ink261.xml"/><Relationship Id="rId40" Type="http://schemas.openxmlformats.org/officeDocument/2006/relationships/image" Target="../media/image225.png"/><Relationship Id="rId15" Type="http://schemas.openxmlformats.org/officeDocument/2006/relationships/customXml" Target="../ink/ink250.xml"/><Relationship Id="rId23" Type="http://schemas.openxmlformats.org/officeDocument/2006/relationships/customXml" Target="../ink/ink254.xml"/><Relationship Id="rId28" Type="http://schemas.openxmlformats.org/officeDocument/2006/relationships/image" Target="../media/image219.png"/><Relationship Id="rId36" Type="http://schemas.openxmlformats.org/officeDocument/2006/relationships/image" Target="../media/image223.png"/><Relationship Id="rId10" Type="http://schemas.openxmlformats.org/officeDocument/2006/relationships/image" Target="../media/image210.png"/><Relationship Id="rId19" Type="http://schemas.openxmlformats.org/officeDocument/2006/relationships/customXml" Target="../ink/ink252.xml"/><Relationship Id="rId31" Type="http://schemas.openxmlformats.org/officeDocument/2006/relationships/customXml" Target="../ink/ink258.xml"/><Relationship Id="rId9" Type="http://schemas.openxmlformats.org/officeDocument/2006/relationships/customXml" Target="../ink/ink247.xml"/><Relationship Id="rId14" Type="http://schemas.openxmlformats.org/officeDocument/2006/relationships/image" Target="../media/image212.png"/><Relationship Id="rId22" Type="http://schemas.openxmlformats.org/officeDocument/2006/relationships/image" Target="../media/image216.png"/><Relationship Id="rId27" Type="http://schemas.openxmlformats.org/officeDocument/2006/relationships/customXml" Target="../ink/ink256.xml"/><Relationship Id="rId30" Type="http://schemas.openxmlformats.org/officeDocument/2006/relationships/image" Target="../media/image220.png"/><Relationship Id="rId35" Type="http://schemas.openxmlformats.org/officeDocument/2006/relationships/customXml" Target="../ink/ink260.xml"/><Relationship Id="rId8" Type="http://schemas.openxmlformats.org/officeDocument/2006/relationships/image" Target="../media/image209.png"/><Relationship Id="rId3" Type="http://schemas.openxmlformats.org/officeDocument/2006/relationships/customXml" Target="../ink/ink245.xml"/></Relationships>
</file>

<file path=ppt/slides/_rels/slide19.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2.xml"/><Relationship Id="rId6" Type="http://schemas.openxmlformats.org/officeDocument/2006/relationships/image" Target="../media/image229.png"/><Relationship Id="rId5" Type="http://schemas.openxmlformats.org/officeDocument/2006/relationships/customXml" Target="../ink/ink263.xml"/><Relationship Id="rId4" Type="http://schemas.openxmlformats.org/officeDocument/2006/relationships/image" Target="../media/image2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231.png"/><Relationship Id="rId7" Type="http://schemas.openxmlformats.org/officeDocument/2006/relationships/customXml" Target="../ink/ink265.xml"/><Relationship Id="rId12" Type="http://schemas.openxmlformats.org/officeDocument/2006/relationships/image" Target="../media/image236.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33.png"/><Relationship Id="rId11" Type="http://schemas.openxmlformats.org/officeDocument/2006/relationships/customXml" Target="../ink/ink267.xml"/><Relationship Id="rId5" Type="http://schemas.openxmlformats.org/officeDocument/2006/relationships/customXml" Target="../ink/ink264.xml"/><Relationship Id="rId10" Type="http://schemas.openxmlformats.org/officeDocument/2006/relationships/image" Target="../media/image235.png"/><Relationship Id="rId4" Type="http://schemas.openxmlformats.org/officeDocument/2006/relationships/image" Target="../media/image232.png"/><Relationship Id="rId9" Type="http://schemas.openxmlformats.org/officeDocument/2006/relationships/customXml" Target="../ink/ink266.xml"/></Relationships>
</file>

<file path=ppt/slides/_rels/slide21.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32.png"/></Relationships>
</file>

<file path=ppt/slides/_rels/slide22.xml.rels><?xml version="1.0" encoding="UTF-8" standalone="yes"?>
<Relationships xmlns="http://schemas.openxmlformats.org/package/2006/relationships"><Relationship Id="rId8" Type="http://schemas.openxmlformats.org/officeDocument/2006/relationships/customXml" Target="../ink/ink270.xml"/><Relationship Id="rId13" Type="http://schemas.openxmlformats.org/officeDocument/2006/relationships/image" Target="../media/image1760.png"/><Relationship Id="rId18" Type="http://schemas.openxmlformats.org/officeDocument/2006/relationships/customXml" Target="../ink/ink275.xml"/><Relationship Id="rId26" Type="http://schemas.openxmlformats.org/officeDocument/2006/relationships/customXml" Target="../ink/ink279.xml"/><Relationship Id="rId3" Type="http://schemas.openxmlformats.org/officeDocument/2006/relationships/image" Target="../media/image238.png"/><Relationship Id="rId21" Type="http://schemas.openxmlformats.org/officeDocument/2006/relationships/image" Target="../media/image240.png"/><Relationship Id="rId7" Type="http://schemas.openxmlformats.org/officeDocument/2006/relationships/image" Target="../media/image1730.png"/><Relationship Id="rId12" Type="http://schemas.openxmlformats.org/officeDocument/2006/relationships/customXml" Target="../ink/ink272.xml"/><Relationship Id="rId17" Type="http://schemas.openxmlformats.org/officeDocument/2006/relationships/image" Target="../media/image1780.png"/><Relationship Id="rId25" Type="http://schemas.openxmlformats.org/officeDocument/2006/relationships/image" Target="../media/image242.png"/><Relationship Id="rId2" Type="http://schemas.openxmlformats.org/officeDocument/2006/relationships/image" Target="../media/image237.png"/><Relationship Id="rId16" Type="http://schemas.openxmlformats.org/officeDocument/2006/relationships/customXml" Target="../ink/ink274.xml"/><Relationship Id="rId20" Type="http://schemas.openxmlformats.org/officeDocument/2006/relationships/customXml" Target="../ink/ink276.xml"/><Relationship Id="rId29" Type="http://schemas.openxmlformats.org/officeDocument/2006/relationships/image" Target="../media/image244.png"/><Relationship Id="rId1" Type="http://schemas.openxmlformats.org/officeDocument/2006/relationships/slideLayout" Target="../slideLayouts/slideLayout1.xml"/><Relationship Id="rId6" Type="http://schemas.openxmlformats.org/officeDocument/2006/relationships/customXml" Target="../ink/ink269.xml"/><Relationship Id="rId11" Type="http://schemas.openxmlformats.org/officeDocument/2006/relationships/image" Target="../media/image1750.png"/><Relationship Id="rId24" Type="http://schemas.openxmlformats.org/officeDocument/2006/relationships/customXml" Target="../ink/ink278.xml"/><Relationship Id="rId5" Type="http://schemas.openxmlformats.org/officeDocument/2006/relationships/image" Target="../media/image1720.png"/><Relationship Id="rId15" Type="http://schemas.openxmlformats.org/officeDocument/2006/relationships/image" Target="../media/image1770.png"/><Relationship Id="rId23" Type="http://schemas.openxmlformats.org/officeDocument/2006/relationships/image" Target="../media/image241.png"/><Relationship Id="rId28" Type="http://schemas.openxmlformats.org/officeDocument/2006/relationships/customXml" Target="../ink/ink280.xml"/><Relationship Id="rId10" Type="http://schemas.openxmlformats.org/officeDocument/2006/relationships/customXml" Target="../ink/ink271.xml"/><Relationship Id="rId19" Type="http://schemas.openxmlformats.org/officeDocument/2006/relationships/image" Target="../media/image239.png"/><Relationship Id="rId31" Type="http://schemas.openxmlformats.org/officeDocument/2006/relationships/image" Target="../media/image245.png"/><Relationship Id="rId4" Type="http://schemas.openxmlformats.org/officeDocument/2006/relationships/customXml" Target="../ink/ink268.xml"/><Relationship Id="rId9" Type="http://schemas.openxmlformats.org/officeDocument/2006/relationships/image" Target="../media/image1740.png"/><Relationship Id="rId14" Type="http://schemas.openxmlformats.org/officeDocument/2006/relationships/customXml" Target="../ink/ink273.xml"/><Relationship Id="rId22" Type="http://schemas.openxmlformats.org/officeDocument/2006/relationships/customXml" Target="../ink/ink277.xml"/><Relationship Id="rId27" Type="http://schemas.openxmlformats.org/officeDocument/2006/relationships/image" Target="../media/image243.png"/><Relationship Id="rId30" Type="http://schemas.openxmlformats.org/officeDocument/2006/relationships/customXml" Target="../ink/ink281.xml"/></Relationships>
</file>

<file path=ppt/slides/_rels/slide23.xml.rels><?xml version="1.0" encoding="UTF-8" standalone="yes"?>
<Relationships xmlns="http://schemas.openxmlformats.org/package/2006/relationships"><Relationship Id="rId13" Type="http://schemas.openxmlformats.org/officeDocument/2006/relationships/image" Target="../media/image255.png"/><Relationship Id="rId18" Type="http://schemas.openxmlformats.org/officeDocument/2006/relationships/customXml" Target="../ink/ink284.xml"/><Relationship Id="rId26" Type="http://schemas.openxmlformats.org/officeDocument/2006/relationships/customXml" Target="../ink/ink288.xml"/><Relationship Id="rId21" Type="http://schemas.openxmlformats.org/officeDocument/2006/relationships/image" Target="../media/image1920.png"/><Relationship Id="rId34" Type="http://schemas.openxmlformats.org/officeDocument/2006/relationships/customXml" Target="../ink/ink292.xml"/><Relationship Id="rId7" Type="http://schemas.openxmlformats.org/officeDocument/2006/relationships/image" Target="../media/image249.png"/><Relationship Id="rId12" Type="http://schemas.openxmlformats.org/officeDocument/2006/relationships/image" Target="../media/image254.png"/><Relationship Id="rId17" Type="http://schemas.openxmlformats.org/officeDocument/2006/relationships/image" Target="../media/image1900.png"/><Relationship Id="rId25" Type="http://schemas.openxmlformats.org/officeDocument/2006/relationships/image" Target="../media/image1940.png"/><Relationship Id="rId33" Type="http://schemas.openxmlformats.org/officeDocument/2006/relationships/image" Target="../media/image256.png"/><Relationship Id="rId2" Type="http://schemas.openxmlformats.org/officeDocument/2006/relationships/image" Target="../media/image194.png"/><Relationship Id="rId16" Type="http://schemas.openxmlformats.org/officeDocument/2006/relationships/customXml" Target="../ink/ink283.xml"/><Relationship Id="rId20" Type="http://schemas.openxmlformats.org/officeDocument/2006/relationships/customXml" Target="../ink/ink285.xml"/><Relationship Id="rId29" Type="http://schemas.openxmlformats.org/officeDocument/2006/relationships/image" Target="../media/image1960.png"/><Relationship Id="rId1" Type="http://schemas.openxmlformats.org/officeDocument/2006/relationships/slideLayout" Target="../slideLayouts/slideLayout12.xml"/><Relationship Id="rId6" Type="http://schemas.openxmlformats.org/officeDocument/2006/relationships/image" Target="../media/image248.png"/><Relationship Id="rId11" Type="http://schemas.openxmlformats.org/officeDocument/2006/relationships/image" Target="../media/image253.png"/><Relationship Id="rId24" Type="http://schemas.openxmlformats.org/officeDocument/2006/relationships/customXml" Target="../ink/ink287.xml"/><Relationship Id="rId32" Type="http://schemas.openxmlformats.org/officeDocument/2006/relationships/customXml" Target="../ink/ink291.xml"/><Relationship Id="rId37" Type="http://schemas.openxmlformats.org/officeDocument/2006/relationships/image" Target="../media/image258.png"/><Relationship Id="rId5" Type="http://schemas.openxmlformats.org/officeDocument/2006/relationships/image" Target="../media/image247.png"/><Relationship Id="rId15" Type="http://schemas.openxmlformats.org/officeDocument/2006/relationships/image" Target="../media/image1890.png"/><Relationship Id="rId23" Type="http://schemas.openxmlformats.org/officeDocument/2006/relationships/image" Target="../media/image1930.png"/><Relationship Id="rId28" Type="http://schemas.openxmlformats.org/officeDocument/2006/relationships/customXml" Target="../ink/ink289.xml"/><Relationship Id="rId36" Type="http://schemas.openxmlformats.org/officeDocument/2006/relationships/customXml" Target="../ink/ink293.xml"/><Relationship Id="rId10" Type="http://schemas.openxmlformats.org/officeDocument/2006/relationships/image" Target="../media/image252.png"/><Relationship Id="rId19" Type="http://schemas.openxmlformats.org/officeDocument/2006/relationships/image" Target="../media/image1910.png"/><Relationship Id="rId31" Type="http://schemas.openxmlformats.org/officeDocument/2006/relationships/image" Target="../media/image35.png"/><Relationship Id="rId4" Type="http://schemas.openxmlformats.org/officeDocument/2006/relationships/image" Target="../media/image246.png"/><Relationship Id="rId9" Type="http://schemas.openxmlformats.org/officeDocument/2006/relationships/image" Target="../media/image251.png"/><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1950.png"/><Relationship Id="rId30" Type="http://schemas.openxmlformats.org/officeDocument/2006/relationships/customXml" Target="../ink/ink290.xml"/><Relationship Id="rId35" Type="http://schemas.openxmlformats.org/officeDocument/2006/relationships/image" Target="../media/image257.png"/><Relationship Id="rId8" Type="http://schemas.openxmlformats.org/officeDocument/2006/relationships/image" Target="../media/image250.png"/><Relationship Id="rId3" Type="http://schemas.openxmlformats.org/officeDocument/2006/relationships/image" Target="../media/image195.png"/></Relationships>
</file>

<file path=ppt/slides/_rels/slide24.xml.rels><?xml version="1.0" encoding="UTF-8" standalone="yes"?>
<Relationships xmlns="http://schemas.openxmlformats.org/package/2006/relationships"><Relationship Id="rId8" Type="http://schemas.openxmlformats.org/officeDocument/2006/relationships/image" Target="../media/image265.png"/><Relationship Id="rId13" Type="http://schemas.openxmlformats.org/officeDocument/2006/relationships/image" Target="../media/image2601.png"/><Relationship Id="rId18" Type="http://schemas.openxmlformats.org/officeDocument/2006/relationships/customXml" Target="../ink/ink298.xml"/><Relationship Id="rId3" Type="http://schemas.openxmlformats.org/officeDocument/2006/relationships/image" Target="../media/image260.png"/><Relationship Id="rId21" Type="http://schemas.openxmlformats.org/officeDocument/2006/relationships/image" Target="../media/image2641.png"/><Relationship Id="rId7" Type="http://schemas.openxmlformats.org/officeDocument/2006/relationships/image" Target="../media/image264.png"/><Relationship Id="rId12" Type="http://schemas.openxmlformats.org/officeDocument/2006/relationships/customXml" Target="../ink/ink295.xml"/><Relationship Id="rId17" Type="http://schemas.openxmlformats.org/officeDocument/2006/relationships/image" Target="../media/image2621.png"/><Relationship Id="rId25" Type="http://schemas.openxmlformats.org/officeDocument/2006/relationships/image" Target="../media/image2660.png"/><Relationship Id="rId2" Type="http://schemas.openxmlformats.org/officeDocument/2006/relationships/image" Target="../media/image259.png"/><Relationship Id="rId16" Type="http://schemas.openxmlformats.org/officeDocument/2006/relationships/customXml" Target="../ink/ink297.xml"/><Relationship Id="rId20" Type="http://schemas.openxmlformats.org/officeDocument/2006/relationships/customXml" Target="../ink/ink299.xml"/><Relationship Id="rId1" Type="http://schemas.openxmlformats.org/officeDocument/2006/relationships/slideLayout" Target="../slideLayouts/slideLayout2.xml"/><Relationship Id="rId6" Type="http://schemas.openxmlformats.org/officeDocument/2006/relationships/image" Target="../media/image263.png"/><Relationship Id="rId11" Type="http://schemas.openxmlformats.org/officeDocument/2006/relationships/image" Target="../media/image2591.png"/><Relationship Id="rId24" Type="http://schemas.openxmlformats.org/officeDocument/2006/relationships/customXml" Target="../ink/ink301.xml"/><Relationship Id="rId5" Type="http://schemas.openxmlformats.org/officeDocument/2006/relationships/image" Target="../media/image262.png"/><Relationship Id="rId15" Type="http://schemas.openxmlformats.org/officeDocument/2006/relationships/image" Target="../media/image2611.png"/><Relationship Id="rId23" Type="http://schemas.openxmlformats.org/officeDocument/2006/relationships/image" Target="../media/image2651.png"/><Relationship Id="rId10" Type="http://schemas.openxmlformats.org/officeDocument/2006/relationships/customXml" Target="../ink/ink294.xml"/><Relationship Id="rId19" Type="http://schemas.openxmlformats.org/officeDocument/2006/relationships/image" Target="../media/image2631.png"/><Relationship Id="rId4" Type="http://schemas.openxmlformats.org/officeDocument/2006/relationships/image" Target="../media/image261.png"/><Relationship Id="rId9" Type="http://schemas.openxmlformats.org/officeDocument/2006/relationships/image" Target="../media/image266.png"/><Relationship Id="rId14" Type="http://schemas.openxmlformats.org/officeDocument/2006/relationships/customXml" Target="../ink/ink296.xml"/><Relationship Id="rId22" Type="http://schemas.openxmlformats.org/officeDocument/2006/relationships/customXml" Target="../ink/ink300.xml"/></Relationships>
</file>

<file path=ppt/slides/_rels/slide25.xml.rels><?xml version="1.0" encoding="UTF-8" standalone="yes"?>
<Relationships xmlns="http://schemas.openxmlformats.org/package/2006/relationships"><Relationship Id="rId3" Type="http://schemas.openxmlformats.org/officeDocument/2006/relationships/image" Target="../media/image2050.png"/><Relationship Id="rId2" Type="http://schemas.openxmlformats.org/officeDocument/2006/relationships/customXml" Target="../ink/ink30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customXml" Target="../ink/ink308.xml"/><Relationship Id="rId18" Type="http://schemas.openxmlformats.org/officeDocument/2006/relationships/image" Target="../media/image275.png"/><Relationship Id="rId3" Type="http://schemas.openxmlformats.org/officeDocument/2006/relationships/customXml" Target="../ink/ink303.xml"/><Relationship Id="rId21" Type="http://schemas.openxmlformats.org/officeDocument/2006/relationships/customXml" Target="../ink/ink312.xml"/><Relationship Id="rId7" Type="http://schemas.openxmlformats.org/officeDocument/2006/relationships/customXml" Target="../ink/ink305.xml"/><Relationship Id="rId12" Type="http://schemas.openxmlformats.org/officeDocument/2006/relationships/image" Target="../media/image272.png"/><Relationship Id="rId17" Type="http://schemas.openxmlformats.org/officeDocument/2006/relationships/customXml" Target="../ink/ink310.xml"/><Relationship Id="rId2" Type="http://schemas.openxmlformats.org/officeDocument/2006/relationships/image" Target="../media/image267.png"/><Relationship Id="rId16" Type="http://schemas.openxmlformats.org/officeDocument/2006/relationships/image" Target="../media/image274.png"/><Relationship Id="rId20" Type="http://schemas.openxmlformats.org/officeDocument/2006/relationships/image" Target="../media/image276.png"/><Relationship Id="rId1" Type="http://schemas.openxmlformats.org/officeDocument/2006/relationships/slideLayout" Target="../slideLayouts/slideLayout1.xml"/><Relationship Id="rId6" Type="http://schemas.openxmlformats.org/officeDocument/2006/relationships/image" Target="../media/image269.png"/><Relationship Id="rId11" Type="http://schemas.openxmlformats.org/officeDocument/2006/relationships/customXml" Target="../ink/ink307.xml"/><Relationship Id="rId24" Type="http://schemas.openxmlformats.org/officeDocument/2006/relationships/image" Target="../media/image278.png"/><Relationship Id="rId5" Type="http://schemas.openxmlformats.org/officeDocument/2006/relationships/customXml" Target="../ink/ink304.xml"/><Relationship Id="rId15" Type="http://schemas.openxmlformats.org/officeDocument/2006/relationships/customXml" Target="../ink/ink309.xml"/><Relationship Id="rId23" Type="http://schemas.openxmlformats.org/officeDocument/2006/relationships/customXml" Target="../ink/ink313.xml"/><Relationship Id="rId10" Type="http://schemas.openxmlformats.org/officeDocument/2006/relationships/image" Target="../media/image271.png"/><Relationship Id="rId19" Type="http://schemas.openxmlformats.org/officeDocument/2006/relationships/customXml" Target="../ink/ink311.xml"/><Relationship Id="rId4" Type="http://schemas.openxmlformats.org/officeDocument/2006/relationships/image" Target="../media/image268.png"/><Relationship Id="rId9" Type="http://schemas.openxmlformats.org/officeDocument/2006/relationships/customXml" Target="../ink/ink306.xml"/><Relationship Id="rId14" Type="http://schemas.openxmlformats.org/officeDocument/2006/relationships/image" Target="../media/image273.png"/><Relationship Id="rId22" Type="http://schemas.openxmlformats.org/officeDocument/2006/relationships/image" Target="../media/image277.png"/></Relationships>
</file>

<file path=ppt/slides/_rels/slide27.xml.rels><?xml version="1.0" encoding="UTF-8" standalone="yes"?>
<Relationships xmlns="http://schemas.openxmlformats.org/package/2006/relationships"><Relationship Id="rId13" Type="http://schemas.openxmlformats.org/officeDocument/2006/relationships/image" Target="../media/image2120.png"/><Relationship Id="rId18" Type="http://schemas.openxmlformats.org/officeDocument/2006/relationships/customXml" Target="../ink/ink322.xml"/><Relationship Id="rId26" Type="http://schemas.openxmlformats.org/officeDocument/2006/relationships/customXml" Target="../ink/ink326.xml"/><Relationship Id="rId39" Type="http://schemas.openxmlformats.org/officeDocument/2006/relationships/image" Target="../media/image34.png"/><Relationship Id="rId21" Type="http://schemas.openxmlformats.org/officeDocument/2006/relationships/image" Target="../media/image2750.png"/><Relationship Id="rId34" Type="http://schemas.openxmlformats.org/officeDocument/2006/relationships/customXml" Target="../ink/ink330.xml"/><Relationship Id="rId42" Type="http://schemas.openxmlformats.org/officeDocument/2006/relationships/customXml" Target="../ink/ink334.xml"/><Relationship Id="rId47" Type="http://schemas.openxmlformats.org/officeDocument/2006/relationships/image" Target="../media/image287.png"/><Relationship Id="rId55" Type="http://schemas.openxmlformats.org/officeDocument/2006/relationships/image" Target="../media/image291.png"/><Relationship Id="rId63" Type="http://schemas.openxmlformats.org/officeDocument/2006/relationships/image" Target="../media/image295.png"/><Relationship Id="rId7" Type="http://schemas.openxmlformats.org/officeDocument/2006/relationships/image" Target="../media/image2090.png"/><Relationship Id="rId2" Type="http://schemas.openxmlformats.org/officeDocument/2006/relationships/customXml" Target="../ink/ink314.xml"/><Relationship Id="rId16" Type="http://schemas.openxmlformats.org/officeDocument/2006/relationships/customXml" Target="../ink/ink321.xml"/><Relationship Id="rId29" Type="http://schemas.openxmlformats.org/officeDocument/2006/relationships/image" Target="../media/image279.png"/><Relationship Id="rId11" Type="http://schemas.openxmlformats.org/officeDocument/2006/relationships/image" Target="../media/image2110.png"/><Relationship Id="rId24" Type="http://schemas.openxmlformats.org/officeDocument/2006/relationships/customXml" Target="../ink/ink325.xml"/><Relationship Id="rId32" Type="http://schemas.openxmlformats.org/officeDocument/2006/relationships/customXml" Target="../ink/ink329.xml"/><Relationship Id="rId37" Type="http://schemas.openxmlformats.org/officeDocument/2006/relationships/image" Target="../media/image283.png"/><Relationship Id="rId40" Type="http://schemas.openxmlformats.org/officeDocument/2006/relationships/customXml" Target="../ink/ink333.xml"/><Relationship Id="rId45" Type="http://schemas.openxmlformats.org/officeDocument/2006/relationships/image" Target="../media/image286.png"/><Relationship Id="rId53" Type="http://schemas.openxmlformats.org/officeDocument/2006/relationships/image" Target="../media/image290.png"/><Relationship Id="rId58" Type="http://schemas.openxmlformats.org/officeDocument/2006/relationships/customXml" Target="../ink/ink340.xml"/><Relationship Id="rId66" Type="http://schemas.openxmlformats.org/officeDocument/2006/relationships/customXml" Target="../ink/ink344.xml"/><Relationship Id="rId5" Type="http://schemas.openxmlformats.org/officeDocument/2006/relationships/image" Target="../media/image2080.png"/><Relationship Id="rId61" Type="http://schemas.openxmlformats.org/officeDocument/2006/relationships/image" Target="../media/image294.png"/><Relationship Id="rId19" Type="http://schemas.openxmlformats.org/officeDocument/2006/relationships/image" Target="../media/image2740.png"/><Relationship Id="rId14" Type="http://schemas.openxmlformats.org/officeDocument/2006/relationships/customXml" Target="../ink/ink320.xml"/><Relationship Id="rId22" Type="http://schemas.openxmlformats.org/officeDocument/2006/relationships/customXml" Target="../ink/ink324.xml"/><Relationship Id="rId27" Type="http://schemas.openxmlformats.org/officeDocument/2006/relationships/image" Target="../media/image2780.png"/><Relationship Id="rId30" Type="http://schemas.openxmlformats.org/officeDocument/2006/relationships/customXml" Target="../ink/ink328.xml"/><Relationship Id="rId35" Type="http://schemas.openxmlformats.org/officeDocument/2006/relationships/image" Target="../media/image282.png"/><Relationship Id="rId43" Type="http://schemas.openxmlformats.org/officeDocument/2006/relationships/image" Target="../media/image285.png"/><Relationship Id="rId48" Type="http://schemas.openxmlformats.org/officeDocument/2006/relationships/customXml" Target="../ink/ink337.xml"/><Relationship Id="rId56" Type="http://schemas.openxmlformats.org/officeDocument/2006/relationships/customXml" Target="../ink/ink339.xml"/><Relationship Id="rId64" Type="http://schemas.openxmlformats.org/officeDocument/2006/relationships/customXml" Target="../ink/ink343.xml"/><Relationship Id="rId8" Type="http://schemas.openxmlformats.org/officeDocument/2006/relationships/customXml" Target="../ink/ink317.xml"/><Relationship Id="rId3" Type="http://schemas.openxmlformats.org/officeDocument/2006/relationships/image" Target="../media/image2070.png"/><Relationship Id="rId12" Type="http://schemas.openxmlformats.org/officeDocument/2006/relationships/customXml" Target="../ink/ink319.xml"/><Relationship Id="rId17" Type="http://schemas.openxmlformats.org/officeDocument/2006/relationships/image" Target="../media/image2730.png"/><Relationship Id="rId25" Type="http://schemas.openxmlformats.org/officeDocument/2006/relationships/image" Target="../media/image2770.png"/><Relationship Id="rId33" Type="http://schemas.openxmlformats.org/officeDocument/2006/relationships/image" Target="../media/image281.png"/><Relationship Id="rId38" Type="http://schemas.openxmlformats.org/officeDocument/2006/relationships/customXml" Target="../ink/ink332.xml"/><Relationship Id="rId46" Type="http://schemas.openxmlformats.org/officeDocument/2006/relationships/customXml" Target="../ink/ink336.xml"/><Relationship Id="rId59" Type="http://schemas.openxmlformats.org/officeDocument/2006/relationships/image" Target="../media/image293.png"/><Relationship Id="rId67" Type="http://schemas.openxmlformats.org/officeDocument/2006/relationships/image" Target="../media/image297.png"/><Relationship Id="rId20" Type="http://schemas.openxmlformats.org/officeDocument/2006/relationships/customXml" Target="../ink/ink323.xml"/><Relationship Id="rId41" Type="http://schemas.openxmlformats.org/officeDocument/2006/relationships/image" Target="../media/image284.png"/><Relationship Id="rId54" Type="http://schemas.openxmlformats.org/officeDocument/2006/relationships/customXml" Target="../ink/ink338.xml"/><Relationship Id="rId62" Type="http://schemas.openxmlformats.org/officeDocument/2006/relationships/customXml" Target="../ink/ink342.xml"/><Relationship Id="rId1" Type="http://schemas.openxmlformats.org/officeDocument/2006/relationships/slideLayout" Target="../slideLayouts/slideLayout1.xml"/><Relationship Id="rId6" Type="http://schemas.openxmlformats.org/officeDocument/2006/relationships/customXml" Target="../ink/ink316.xml"/><Relationship Id="rId15" Type="http://schemas.openxmlformats.org/officeDocument/2006/relationships/image" Target="../media/image2720.png"/><Relationship Id="rId23" Type="http://schemas.openxmlformats.org/officeDocument/2006/relationships/image" Target="../media/image2760.png"/><Relationship Id="rId28" Type="http://schemas.openxmlformats.org/officeDocument/2006/relationships/customXml" Target="../ink/ink327.xml"/><Relationship Id="rId36" Type="http://schemas.openxmlformats.org/officeDocument/2006/relationships/customXml" Target="../ink/ink331.xml"/><Relationship Id="rId57" Type="http://schemas.openxmlformats.org/officeDocument/2006/relationships/image" Target="../media/image292.png"/><Relationship Id="rId10" Type="http://schemas.openxmlformats.org/officeDocument/2006/relationships/customXml" Target="../ink/ink318.xml"/><Relationship Id="rId31" Type="http://schemas.openxmlformats.org/officeDocument/2006/relationships/image" Target="../media/image280.png"/><Relationship Id="rId44" Type="http://schemas.openxmlformats.org/officeDocument/2006/relationships/customXml" Target="../ink/ink335.xml"/><Relationship Id="rId60" Type="http://schemas.openxmlformats.org/officeDocument/2006/relationships/customXml" Target="../ink/ink341.xml"/><Relationship Id="rId65" Type="http://schemas.openxmlformats.org/officeDocument/2006/relationships/image" Target="../media/image296.png"/><Relationship Id="rId4" Type="http://schemas.openxmlformats.org/officeDocument/2006/relationships/customXml" Target="../ink/ink315.xml"/><Relationship Id="rId9" Type="http://schemas.openxmlformats.org/officeDocument/2006/relationships/image" Target="../media/image2100.png"/></Relationships>
</file>

<file path=ppt/slides/_rels/slide28.xml.rels><?xml version="1.0" encoding="UTF-8" standalone="yes"?>
<Relationships xmlns="http://schemas.openxmlformats.org/package/2006/relationships"><Relationship Id="rId13" Type="http://schemas.openxmlformats.org/officeDocument/2006/relationships/image" Target="../media/image301.png"/><Relationship Id="rId18" Type="http://schemas.openxmlformats.org/officeDocument/2006/relationships/customXml" Target="../ink/ink353.xml"/><Relationship Id="rId26" Type="http://schemas.openxmlformats.org/officeDocument/2006/relationships/customXml" Target="../ink/ink357.xml"/><Relationship Id="rId39" Type="http://schemas.openxmlformats.org/officeDocument/2006/relationships/image" Target="../media/image314.png"/><Relationship Id="rId21" Type="http://schemas.openxmlformats.org/officeDocument/2006/relationships/image" Target="../media/image305.png"/><Relationship Id="rId34" Type="http://schemas.openxmlformats.org/officeDocument/2006/relationships/customXml" Target="../ink/ink361.xml"/><Relationship Id="rId42" Type="http://schemas.openxmlformats.org/officeDocument/2006/relationships/customXml" Target="../ink/ink365.xml"/><Relationship Id="rId47" Type="http://schemas.openxmlformats.org/officeDocument/2006/relationships/image" Target="../media/image318.png"/><Relationship Id="rId50" Type="http://schemas.openxmlformats.org/officeDocument/2006/relationships/customXml" Target="../ink/ink369.xml"/><Relationship Id="rId55" Type="http://schemas.openxmlformats.org/officeDocument/2006/relationships/image" Target="../media/image322.png"/><Relationship Id="rId63" Type="http://schemas.openxmlformats.org/officeDocument/2006/relationships/image" Target="../media/image326.png"/><Relationship Id="rId7" Type="http://schemas.openxmlformats.org/officeDocument/2006/relationships/image" Target="../media/image298.png"/><Relationship Id="rId2" Type="http://schemas.openxmlformats.org/officeDocument/2006/relationships/customXml" Target="../ink/ink345.xml"/><Relationship Id="rId16" Type="http://schemas.openxmlformats.org/officeDocument/2006/relationships/customXml" Target="../ink/ink352.xml"/><Relationship Id="rId29" Type="http://schemas.openxmlformats.org/officeDocument/2006/relationships/image" Target="../media/image309.png"/><Relationship Id="rId11" Type="http://schemas.openxmlformats.org/officeDocument/2006/relationships/image" Target="../media/image300.png"/><Relationship Id="rId24" Type="http://schemas.openxmlformats.org/officeDocument/2006/relationships/customXml" Target="../ink/ink356.xml"/><Relationship Id="rId32" Type="http://schemas.openxmlformats.org/officeDocument/2006/relationships/customXml" Target="../ink/ink360.xml"/><Relationship Id="rId37" Type="http://schemas.openxmlformats.org/officeDocument/2006/relationships/image" Target="../media/image313.png"/><Relationship Id="rId40" Type="http://schemas.openxmlformats.org/officeDocument/2006/relationships/customXml" Target="../ink/ink364.xml"/><Relationship Id="rId45" Type="http://schemas.openxmlformats.org/officeDocument/2006/relationships/image" Target="../media/image317.png"/><Relationship Id="rId53" Type="http://schemas.openxmlformats.org/officeDocument/2006/relationships/image" Target="../media/image321.png"/><Relationship Id="rId58" Type="http://schemas.openxmlformats.org/officeDocument/2006/relationships/customXml" Target="../ink/ink373.xml"/><Relationship Id="rId5" Type="http://schemas.openxmlformats.org/officeDocument/2006/relationships/image" Target="../media/image289.png"/><Relationship Id="rId61" Type="http://schemas.openxmlformats.org/officeDocument/2006/relationships/image" Target="../media/image325.png"/><Relationship Id="rId19" Type="http://schemas.openxmlformats.org/officeDocument/2006/relationships/image" Target="../media/image304.png"/><Relationship Id="rId14" Type="http://schemas.openxmlformats.org/officeDocument/2006/relationships/customXml" Target="../ink/ink351.xml"/><Relationship Id="rId22" Type="http://schemas.openxmlformats.org/officeDocument/2006/relationships/customXml" Target="../ink/ink355.xml"/><Relationship Id="rId27" Type="http://schemas.openxmlformats.org/officeDocument/2006/relationships/image" Target="../media/image308.png"/><Relationship Id="rId30" Type="http://schemas.openxmlformats.org/officeDocument/2006/relationships/customXml" Target="../ink/ink359.xml"/><Relationship Id="rId35" Type="http://schemas.openxmlformats.org/officeDocument/2006/relationships/image" Target="../media/image312.png"/><Relationship Id="rId43" Type="http://schemas.openxmlformats.org/officeDocument/2006/relationships/image" Target="../media/image316.png"/><Relationship Id="rId48" Type="http://schemas.openxmlformats.org/officeDocument/2006/relationships/customXml" Target="../ink/ink368.xml"/><Relationship Id="rId56" Type="http://schemas.openxmlformats.org/officeDocument/2006/relationships/customXml" Target="../ink/ink372.xml"/><Relationship Id="rId8" Type="http://schemas.openxmlformats.org/officeDocument/2006/relationships/customXml" Target="../ink/ink348.xml"/><Relationship Id="rId51" Type="http://schemas.openxmlformats.org/officeDocument/2006/relationships/image" Target="../media/image320.png"/><Relationship Id="rId3" Type="http://schemas.openxmlformats.org/officeDocument/2006/relationships/image" Target="../media/image288.png"/><Relationship Id="rId12" Type="http://schemas.openxmlformats.org/officeDocument/2006/relationships/customXml" Target="../ink/ink350.xml"/><Relationship Id="rId17" Type="http://schemas.openxmlformats.org/officeDocument/2006/relationships/image" Target="../media/image303.png"/><Relationship Id="rId25" Type="http://schemas.openxmlformats.org/officeDocument/2006/relationships/image" Target="../media/image307.png"/><Relationship Id="rId33" Type="http://schemas.openxmlformats.org/officeDocument/2006/relationships/image" Target="../media/image311.png"/><Relationship Id="rId38" Type="http://schemas.openxmlformats.org/officeDocument/2006/relationships/customXml" Target="../ink/ink363.xml"/><Relationship Id="rId46" Type="http://schemas.openxmlformats.org/officeDocument/2006/relationships/customXml" Target="../ink/ink367.xml"/><Relationship Id="rId59" Type="http://schemas.openxmlformats.org/officeDocument/2006/relationships/image" Target="../media/image324.png"/><Relationship Id="rId20" Type="http://schemas.openxmlformats.org/officeDocument/2006/relationships/customXml" Target="../ink/ink354.xml"/><Relationship Id="rId41" Type="http://schemas.openxmlformats.org/officeDocument/2006/relationships/image" Target="../media/image315.png"/><Relationship Id="rId54" Type="http://schemas.openxmlformats.org/officeDocument/2006/relationships/customXml" Target="../ink/ink371.xml"/><Relationship Id="rId62" Type="http://schemas.openxmlformats.org/officeDocument/2006/relationships/customXml" Target="../ink/ink375.xml"/><Relationship Id="rId1" Type="http://schemas.openxmlformats.org/officeDocument/2006/relationships/slideLayout" Target="../slideLayouts/slideLayout2.xml"/><Relationship Id="rId6" Type="http://schemas.openxmlformats.org/officeDocument/2006/relationships/customXml" Target="../ink/ink347.xml"/><Relationship Id="rId15" Type="http://schemas.openxmlformats.org/officeDocument/2006/relationships/image" Target="../media/image302.png"/><Relationship Id="rId23" Type="http://schemas.openxmlformats.org/officeDocument/2006/relationships/image" Target="../media/image306.png"/><Relationship Id="rId28" Type="http://schemas.openxmlformats.org/officeDocument/2006/relationships/customXml" Target="../ink/ink358.xml"/><Relationship Id="rId36" Type="http://schemas.openxmlformats.org/officeDocument/2006/relationships/customXml" Target="../ink/ink362.xml"/><Relationship Id="rId49" Type="http://schemas.openxmlformats.org/officeDocument/2006/relationships/image" Target="../media/image319.png"/><Relationship Id="rId57" Type="http://schemas.openxmlformats.org/officeDocument/2006/relationships/image" Target="../media/image323.png"/><Relationship Id="rId10" Type="http://schemas.openxmlformats.org/officeDocument/2006/relationships/customXml" Target="../ink/ink349.xml"/><Relationship Id="rId31" Type="http://schemas.openxmlformats.org/officeDocument/2006/relationships/image" Target="../media/image310.png"/><Relationship Id="rId44" Type="http://schemas.openxmlformats.org/officeDocument/2006/relationships/customXml" Target="../ink/ink366.xml"/><Relationship Id="rId52" Type="http://schemas.openxmlformats.org/officeDocument/2006/relationships/customXml" Target="../ink/ink370.xml"/><Relationship Id="rId60" Type="http://schemas.openxmlformats.org/officeDocument/2006/relationships/customXml" Target="../ink/ink374.xml"/><Relationship Id="rId4" Type="http://schemas.openxmlformats.org/officeDocument/2006/relationships/customXml" Target="../ink/ink346.xml"/><Relationship Id="rId9" Type="http://schemas.openxmlformats.org/officeDocument/2006/relationships/image" Target="../media/image299.png"/></Relationships>
</file>

<file path=ppt/slides/_rels/slide29.xml.rels><?xml version="1.0" encoding="UTF-8" standalone="yes"?>
<Relationships xmlns="http://schemas.openxmlformats.org/package/2006/relationships"><Relationship Id="rId26" Type="http://schemas.openxmlformats.org/officeDocument/2006/relationships/image" Target="../media/image2230.png"/><Relationship Id="rId21" Type="http://schemas.openxmlformats.org/officeDocument/2006/relationships/image" Target="../media/image2210.png"/><Relationship Id="rId42" Type="http://schemas.openxmlformats.org/officeDocument/2006/relationships/customXml" Target="../ink/ink397.xml"/><Relationship Id="rId47" Type="http://schemas.openxmlformats.org/officeDocument/2006/relationships/image" Target="../media/image2330.png"/><Relationship Id="rId63" Type="http://schemas.openxmlformats.org/officeDocument/2006/relationships/customXml" Target="../ink/ink408.xml"/><Relationship Id="rId68" Type="http://schemas.openxmlformats.org/officeDocument/2006/relationships/image" Target="../media/image2430.png"/><Relationship Id="rId84" Type="http://schemas.openxmlformats.org/officeDocument/2006/relationships/image" Target="../media/image2510.png"/><Relationship Id="rId89" Type="http://schemas.openxmlformats.org/officeDocument/2006/relationships/customXml" Target="../ink/ink421.xml"/><Relationship Id="rId112" Type="http://schemas.openxmlformats.org/officeDocument/2006/relationships/image" Target="../media/image2650.png"/><Relationship Id="rId16" Type="http://schemas.openxmlformats.org/officeDocument/2006/relationships/customXml" Target="../ink/ink383.xml"/><Relationship Id="rId107" Type="http://schemas.openxmlformats.org/officeDocument/2006/relationships/customXml" Target="../ink/ink430.xml"/><Relationship Id="rId11" Type="http://schemas.openxmlformats.org/officeDocument/2006/relationships/image" Target="../media/image2160.png"/><Relationship Id="rId32" Type="http://schemas.openxmlformats.org/officeDocument/2006/relationships/customXml" Target="../ink/ink392.xml"/><Relationship Id="rId37" Type="http://schemas.openxmlformats.org/officeDocument/2006/relationships/image" Target="../media/image2280.png"/><Relationship Id="rId53" Type="http://schemas.openxmlformats.org/officeDocument/2006/relationships/image" Target="../media/image2360.png"/><Relationship Id="rId58" Type="http://schemas.openxmlformats.org/officeDocument/2006/relationships/image" Target="../media/image2380.png"/><Relationship Id="rId74" Type="http://schemas.openxmlformats.org/officeDocument/2006/relationships/image" Target="../media/image2460.png"/><Relationship Id="rId79" Type="http://schemas.openxmlformats.org/officeDocument/2006/relationships/customXml" Target="../ink/ink416.xml"/><Relationship Id="rId102" Type="http://schemas.openxmlformats.org/officeDocument/2006/relationships/image" Target="../media/image2600.png"/><Relationship Id="rId5" Type="http://schemas.openxmlformats.org/officeDocument/2006/relationships/image" Target="../media/image2130.png"/><Relationship Id="rId90" Type="http://schemas.openxmlformats.org/officeDocument/2006/relationships/image" Target="../media/image2540.png"/><Relationship Id="rId95" Type="http://schemas.openxmlformats.org/officeDocument/2006/relationships/customXml" Target="../ink/ink424.xml"/><Relationship Id="rId22" Type="http://schemas.openxmlformats.org/officeDocument/2006/relationships/customXml" Target="../ink/ink386.xml"/><Relationship Id="rId27" Type="http://schemas.openxmlformats.org/officeDocument/2006/relationships/customXml" Target="../ink/ink389.xml"/><Relationship Id="rId43" Type="http://schemas.openxmlformats.org/officeDocument/2006/relationships/image" Target="../media/image2310.png"/><Relationship Id="rId48" Type="http://schemas.openxmlformats.org/officeDocument/2006/relationships/customXml" Target="../ink/ink400.xml"/><Relationship Id="rId64" Type="http://schemas.openxmlformats.org/officeDocument/2006/relationships/image" Target="../media/image2410.png"/><Relationship Id="rId69" Type="http://schemas.openxmlformats.org/officeDocument/2006/relationships/customXml" Target="../ink/ink411.xml"/><Relationship Id="rId80" Type="http://schemas.openxmlformats.org/officeDocument/2006/relationships/image" Target="../media/image2490.png"/><Relationship Id="rId85" Type="http://schemas.openxmlformats.org/officeDocument/2006/relationships/customXml" Target="../ink/ink419.xml"/><Relationship Id="rId12" Type="http://schemas.openxmlformats.org/officeDocument/2006/relationships/customXml" Target="../ink/ink381.xml"/><Relationship Id="rId17" Type="http://schemas.openxmlformats.org/officeDocument/2006/relationships/image" Target="../media/image2190.png"/><Relationship Id="rId33" Type="http://schemas.openxmlformats.org/officeDocument/2006/relationships/image" Target="../media/image2260.png"/><Relationship Id="rId38" Type="http://schemas.openxmlformats.org/officeDocument/2006/relationships/customXml" Target="../ink/ink395.xml"/><Relationship Id="rId59" Type="http://schemas.openxmlformats.org/officeDocument/2006/relationships/customXml" Target="../ink/ink406.xml"/><Relationship Id="rId103" Type="http://schemas.openxmlformats.org/officeDocument/2006/relationships/customXml" Target="../ink/ink428.xml"/><Relationship Id="rId108" Type="http://schemas.openxmlformats.org/officeDocument/2006/relationships/image" Target="../media/image2630.png"/><Relationship Id="rId54" Type="http://schemas.openxmlformats.org/officeDocument/2006/relationships/customXml" Target="../ink/ink403.xml"/><Relationship Id="rId70" Type="http://schemas.openxmlformats.org/officeDocument/2006/relationships/image" Target="../media/image2440.png"/><Relationship Id="rId75" Type="http://schemas.openxmlformats.org/officeDocument/2006/relationships/customXml" Target="../ink/ink414.xml"/><Relationship Id="rId91" Type="http://schemas.openxmlformats.org/officeDocument/2006/relationships/customXml" Target="../ink/ink422.xml"/><Relationship Id="rId96" Type="http://schemas.openxmlformats.org/officeDocument/2006/relationships/image" Target="../media/image2570.png"/><Relationship Id="rId1" Type="http://schemas.openxmlformats.org/officeDocument/2006/relationships/slideLayout" Target="../slideLayouts/slideLayout1.xml"/><Relationship Id="rId6" Type="http://schemas.openxmlformats.org/officeDocument/2006/relationships/customXml" Target="../ink/ink378.xml"/><Relationship Id="rId15" Type="http://schemas.openxmlformats.org/officeDocument/2006/relationships/image" Target="../media/image2180.png"/><Relationship Id="rId23" Type="http://schemas.openxmlformats.org/officeDocument/2006/relationships/customXml" Target="../ink/ink387.xml"/><Relationship Id="rId28" Type="http://schemas.openxmlformats.org/officeDocument/2006/relationships/image" Target="../media/image2240.png"/><Relationship Id="rId36" Type="http://schemas.openxmlformats.org/officeDocument/2006/relationships/customXml" Target="../ink/ink394.xml"/><Relationship Id="rId49" Type="http://schemas.openxmlformats.org/officeDocument/2006/relationships/image" Target="../media/image2340.png"/><Relationship Id="rId57" Type="http://schemas.openxmlformats.org/officeDocument/2006/relationships/customXml" Target="../ink/ink405.xml"/><Relationship Id="rId106" Type="http://schemas.openxmlformats.org/officeDocument/2006/relationships/image" Target="../media/image2620.png"/><Relationship Id="rId10" Type="http://schemas.openxmlformats.org/officeDocument/2006/relationships/customXml" Target="../ink/ink380.xml"/><Relationship Id="rId31" Type="http://schemas.openxmlformats.org/officeDocument/2006/relationships/image" Target="../media/image2250.png"/><Relationship Id="rId44" Type="http://schemas.openxmlformats.org/officeDocument/2006/relationships/customXml" Target="../ink/ink398.xml"/><Relationship Id="rId52" Type="http://schemas.openxmlformats.org/officeDocument/2006/relationships/customXml" Target="../ink/ink402.xml"/><Relationship Id="rId60" Type="http://schemas.openxmlformats.org/officeDocument/2006/relationships/image" Target="../media/image2390.png"/><Relationship Id="rId65" Type="http://schemas.openxmlformats.org/officeDocument/2006/relationships/customXml" Target="../ink/ink409.xml"/><Relationship Id="rId73" Type="http://schemas.openxmlformats.org/officeDocument/2006/relationships/customXml" Target="../ink/ink413.xml"/><Relationship Id="rId78" Type="http://schemas.openxmlformats.org/officeDocument/2006/relationships/image" Target="../media/image2480.png"/><Relationship Id="rId81" Type="http://schemas.openxmlformats.org/officeDocument/2006/relationships/customXml" Target="../ink/ink417.xml"/><Relationship Id="rId86" Type="http://schemas.openxmlformats.org/officeDocument/2006/relationships/image" Target="../media/image2520.png"/><Relationship Id="rId94" Type="http://schemas.openxmlformats.org/officeDocument/2006/relationships/image" Target="../media/image2560.png"/><Relationship Id="rId99" Type="http://schemas.openxmlformats.org/officeDocument/2006/relationships/customXml" Target="../ink/ink426.xml"/><Relationship Id="rId101" Type="http://schemas.openxmlformats.org/officeDocument/2006/relationships/customXml" Target="../ink/ink427.xml"/><Relationship Id="rId4" Type="http://schemas.openxmlformats.org/officeDocument/2006/relationships/customXml" Target="../ink/ink377.xml"/><Relationship Id="rId9" Type="http://schemas.openxmlformats.org/officeDocument/2006/relationships/image" Target="../media/image2150.png"/><Relationship Id="rId13" Type="http://schemas.openxmlformats.org/officeDocument/2006/relationships/image" Target="../media/image2170.png"/><Relationship Id="rId18" Type="http://schemas.openxmlformats.org/officeDocument/2006/relationships/customXml" Target="../ink/ink384.xml"/><Relationship Id="rId39" Type="http://schemas.openxmlformats.org/officeDocument/2006/relationships/image" Target="../media/image2290.png"/><Relationship Id="rId109" Type="http://schemas.openxmlformats.org/officeDocument/2006/relationships/customXml" Target="../ink/ink431.xml"/><Relationship Id="rId34" Type="http://schemas.openxmlformats.org/officeDocument/2006/relationships/customXml" Target="../ink/ink393.xml"/><Relationship Id="rId50" Type="http://schemas.openxmlformats.org/officeDocument/2006/relationships/customXml" Target="../ink/ink401.xml"/><Relationship Id="rId55" Type="http://schemas.openxmlformats.org/officeDocument/2006/relationships/customXml" Target="../ink/ink404.xml"/><Relationship Id="rId76" Type="http://schemas.openxmlformats.org/officeDocument/2006/relationships/image" Target="../media/image2470.png"/><Relationship Id="rId97" Type="http://schemas.openxmlformats.org/officeDocument/2006/relationships/customXml" Target="../ink/ink425.xml"/><Relationship Id="rId104" Type="http://schemas.openxmlformats.org/officeDocument/2006/relationships/image" Target="../media/image2610.png"/><Relationship Id="rId7" Type="http://schemas.openxmlformats.org/officeDocument/2006/relationships/image" Target="../media/image2140.png"/><Relationship Id="rId71" Type="http://schemas.openxmlformats.org/officeDocument/2006/relationships/customXml" Target="../ink/ink412.xml"/><Relationship Id="rId92" Type="http://schemas.openxmlformats.org/officeDocument/2006/relationships/image" Target="../media/image2550.png"/><Relationship Id="rId2" Type="http://schemas.openxmlformats.org/officeDocument/2006/relationships/customXml" Target="../ink/ink376.xml"/><Relationship Id="rId29" Type="http://schemas.openxmlformats.org/officeDocument/2006/relationships/customXml" Target="../ink/ink390.xml"/><Relationship Id="rId24" Type="http://schemas.openxmlformats.org/officeDocument/2006/relationships/image" Target="../media/image2220.png"/><Relationship Id="rId40" Type="http://schemas.openxmlformats.org/officeDocument/2006/relationships/customXml" Target="../ink/ink396.xml"/><Relationship Id="rId45" Type="http://schemas.openxmlformats.org/officeDocument/2006/relationships/image" Target="../media/image2320.png"/><Relationship Id="rId66" Type="http://schemas.openxmlformats.org/officeDocument/2006/relationships/image" Target="../media/image2420.png"/><Relationship Id="rId87" Type="http://schemas.openxmlformats.org/officeDocument/2006/relationships/customXml" Target="../ink/ink420.xml"/><Relationship Id="rId110" Type="http://schemas.openxmlformats.org/officeDocument/2006/relationships/image" Target="../media/image2640.png"/><Relationship Id="rId61" Type="http://schemas.openxmlformats.org/officeDocument/2006/relationships/customXml" Target="../ink/ink407.xml"/><Relationship Id="rId82" Type="http://schemas.openxmlformats.org/officeDocument/2006/relationships/image" Target="../media/image2500.png"/><Relationship Id="rId19" Type="http://schemas.openxmlformats.org/officeDocument/2006/relationships/image" Target="../media/image2200.png"/><Relationship Id="rId14" Type="http://schemas.openxmlformats.org/officeDocument/2006/relationships/customXml" Target="../ink/ink382.xml"/><Relationship Id="rId30" Type="http://schemas.openxmlformats.org/officeDocument/2006/relationships/customXml" Target="../ink/ink391.xml"/><Relationship Id="rId35" Type="http://schemas.openxmlformats.org/officeDocument/2006/relationships/image" Target="../media/image2270.png"/><Relationship Id="rId56" Type="http://schemas.openxmlformats.org/officeDocument/2006/relationships/image" Target="../media/image2370.png"/><Relationship Id="rId77" Type="http://schemas.openxmlformats.org/officeDocument/2006/relationships/customXml" Target="../ink/ink415.xml"/><Relationship Id="rId100" Type="http://schemas.openxmlformats.org/officeDocument/2006/relationships/image" Target="../media/image2590.png"/><Relationship Id="rId105" Type="http://schemas.openxmlformats.org/officeDocument/2006/relationships/customXml" Target="../ink/ink429.xml"/><Relationship Id="rId8" Type="http://schemas.openxmlformats.org/officeDocument/2006/relationships/customXml" Target="../ink/ink379.xml"/><Relationship Id="rId51" Type="http://schemas.openxmlformats.org/officeDocument/2006/relationships/image" Target="../media/image2350.png"/><Relationship Id="rId72" Type="http://schemas.openxmlformats.org/officeDocument/2006/relationships/image" Target="../media/image2450.png"/><Relationship Id="rId93" Type="http://schemas.openxmlformats.org/officeDocument/2006/relationships/customXml" Target="../ink/ink423.xml"/><Relationship Id="rId98" Type="http://schemas.openxmlformats.org/officeDocument/2006/relationships/image" Target="../media/image2580.png"/><Relationship Id="rId3" Type="http://schemas.openxmlformats.org/officeDocument/2006/relationships/image" Target="../media/image2090.png"/><Relationship Id="rId25" Type="http://schemas.openxmlformats.org/officeDocument/2006/relationships/customXml" Target="../ink/ink388.xml"/><Relationship Id="rId46" Type="http://schemas.openxmlformats.org/officeDocument/2006/relationships/customXml" Target="../ink/ink399.xml"/><Relationship Id="rId67" Type="http://schemas.openxmlformats.org/officeDocument/2006/relationships/customXml" Target="../ink/ink410.xml"/><Relationship Id="rId20" Type="http://schemas.openxmlformats.org/officeDocument/2006/relationships/customXml" Target="../ink/ink385.xml"/><Relationship Id="rId41" Type="http://schemas.openxmlformats.org/officeDocument/2006/relationships/image" Target="../media/image2300.png"/><Relationship Id="rId62" Type="http://schemas.openxmlformats.org/officeDocument/2006/relationships/image" Target="../media/image2400.png"/><Relationship Id="rId83" Type="http://schemas.openxmlformats.org/officeDocument/2006/relationships/customXml" Target="../ink/ink418.xml"/><Relationship Id="rId88" Type="http://schemas.openxmlformats.org/officeDocument/2006/relationships/image" Target="../media/image2530.png"/><Relationship Id="rId111" Type="http://schemas.openxmlformats.org/officeDocument/2006/relationships/customXml" Target="../ink/ink4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3" Type="http://schemas.openxmlformats.org/officeDocument/2006/relationships/image" Target="../media/image417.png"/><Relationship Id="rId18" Type="http://schemas.openxmlformats.org/officeDocument/2006/relationships/customXml" Target="../ink/ink441.xml"/><Relationship Id="rId26" Type="http://schemas.openxmlformats.org/officeDocument/2006/relationships/customXml" Target="../ink/ink445.xml"/><Relationship Id="rId3" Type="http://schemas.openxmlformats.org/officeDocument/2006/relationships/image" Target="../media/image412.png"/><Relationship Id="rId21" Type="http://schemas.openxmlformats.org/officeDocument/2006/relationships/image" Target="../media/image421.png"/><Relationship Id="rId34" Type="http://schemas.openxmlformats.org/officeDocument/2006/relationships/customXml" Target="../ink/ink449.xml"/><Relationship Id="rId7" Type="http://schemas.openxmlformats.org/officeDocument/2006/relationships/image" Target="../media/image414.png"/><Relationship Id="rId12" Type="http://schemas.openxmlformats.org/officeDocument/2006/relationships/customXml" Target="../ink/ink438.xml"/><Relationship Id="rId17" Type="http://schemas.openxmlformats.org/officeDocument/2006/relationships/image" Target="../media/image419.png"/><Relationship Id="rId25" Type="http://schemas.openxmlformats.org/officeDocument/2006/relationships/image" Target="../media/image423.png"/><Relationship Id="rId33" Type="http://schemas.openxmlformats.org/officeDocument/2006/relationships/image" Target="../media/image427.png"/><Relationship Id="rId2" Type="http://schemas.openxmlformats.org/officeDocument/2006/relationships/customXml" Target="../ink/ink433.xml"/><Relationship Id="rId16" Type="http://schemas.openxmlformats.org/officeDocument/2006/relationships/customXml" Target="../ink/ink440.xml"/><Relationship Id="rId20" Type="http://schemas.openxmlformats.org/officeDocument/2006/relationships/customXml" Target="../ink/ink442.xml"/><Relationship Id="rId29" Type="http://schemas.openxmlformats.org/officeDocument/2006/relationships/image" Target="../media/image425.png"/><Relationship Id="rId1" Type="http://schemas.openxmlformats.org/officeDocument/2006/relationships/slideLayout" Target="../slideLayouts/slideLayout1.xml"/><Relationship Id="rId6" Type="http://schemas.openxmlformats.org/officeDocument/2006/relationships/customXml" Target="../ink/ink435.xml"/><Relationship Id="rId11" Type="http://schemas.openxmlformats.org/officeDocument/2006/relationships/image" Target="../media/image416.png"/><Relationship Id="rId24" Type="http://schemas.openxmlformats.org/officeDocument/2006/relationships/customXml" Target="../ink/ink444.xml"/><Relationship Id="rId32" Type="http://schemas.openxmlformats.org/officeDocument/2006/relationships/customXml" Target="../ink/ink448.xml"/><Relationship Id="rId5" Type="http://schemas.openxmlformats.org/officeDocument/2006/relationships/image" Target="../media/image413.png"/><Relationship Id="rId15" Type="http://schemas.openxmlformats.org/officeDocument/2006/relationships/image" Target="../media/image418.png"/><Relationship Id="rId23" Type="http://schemas.openxmlformats.org/officeDocument/2006/relationships/image" Target="../media/image422.png"/><Relationship Id="rId28" Type="http://schemas.openxmlformats.org/officeDocument/2006/relationships/customXml" Target="../ink/ink446.xml"/><Relationship Id="rId10" Type="http://schemas.openxmlformats.org/officeDocument/2006/relationships/customXml" Target="../ink/ink437.xml"/><Relationship Id="rId19" Type="http://schemas.openxmlformats.org/officeDocument/2006/relationships/image" Target="../media/image420.png"/><Relationship Id="rId31" Type="http://schemas.openxmlformats.org/officeDocument/2006/relationships/image" Target="../media/image426.png"/><Relationship Id="rId4" Type="http://schemas.openxmlformats.org/officeDocument/2006/relationships/customXml" Target="../ink/ink434.xml"/><Relationship Id="rId9" Type="http://schemas.openxmlformats.org/officeDocument/2006/relationships/image" Target="../media/image415.png"/><Relationship Id="rId14" Type="http://schemas.openxmlformats.org/officeDocument/2006/relationships/customXml" Target="../ink/ink439.xml"/><Relationship Id="rId22" Type="http://schemas.openxmlformats.org/officeDocument/2006/relationships/customXml" Target="../ink/ink443.xml"/><Relationship Id="rId27" Type="http://schemas.openxmlformats.org/officeDocument/2006/relationships/image" Target="../media/image424.png"/><Relationship Id="rId30" Type="http://schemas.openxmlformats.org/officeDocument/2006/relationships/customXml" Target="../ink/ink447.xml"/><Relationship Id="rId35" Type="http://schemas.openxmlformats.org/officeDocument/2006/relationships/image" Target="../media/image428.png"/><Relationship Id="rId8" Type="http://schemas.openxmlformats.org/officeDocument/2006/relationships/customXml" Target="../ink/ink4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8.png"/><Relationship Id="rId2" Type="http://schemas.openxmlformats.org/officeDocument/2006/relationships/image" Target="../media/image327.png"/><Relationship Id="rId1" Type="http://schemas.openxmlformats.org/officeDocument/2006/relationships/slideLayout" Target="../slideLayouts/slideLayout2.xml"/><Relationship Id="rId6" Type="http://schemas.openxmlformats.org/officeDocument/2006/relationships/image" Target="../media/image331.png"/><Relationship Id="rId5" Type="http://schemas.openxmlformats.org/officeDocument/2006/relationships/image" Target="../media/image330.png"/><Relationship Id="rId4" Type="http://schemas.openxmlformats.org/officeDocument/2006/relationships/image" Target="../media/image329.png"/></Relationships>
</file>

<file path=ppt/slides/_rels/slide33.xml.rels><?xml version="1.0" encoding="UTF-8" standalone="yes"?>
<Relationships xmlns="http://schemas.openxmlformats.org/package/2006/relationships"><Relationship Id="rId3" Type="http://schemas.openxmlformats.org/officeDocument/2006/relationships/image" Target="../media/image328.png"/><Relationship Id="rId2" Type="http://schemas.openxmlformats.org/officeDocument/2006/relationships/image" Target="../media/image327.png"/><Relationship Id="rId1" Type="http://schemas.openxmlformats.org/officeDocument/2006/relationships/slideLayout" Target="../slideLayouts/slideLayout2.xml"/><Relationship Id="rId6" Type="http://schemas.openxmlformats.org/officeDocument/2006/relationships/image" Target="../media/image331.png"/><Relationship Id="rId5" Type="http://schemas.openxmlformats.org/officeDocument/2006/relationships/image" Target="../media/image330.png"/><Relationship Id="rId4" Type="http://schemas.openxmlformats.org/officeDocument/2006/relationships/image" Target="../media/image3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8.png"/><Relationship Id="rId2" Type="http://schemas.openxmlformats.org/officeDocument/2006/relationships/image" Target="../media/image327.png"/><Relationship Id="rId1" Type="http://schemas.openxmlformats.org/officeDocument/2006/relationships/slideLayout" Target="../slideLayouts/slideLayout2.xml"/><Relationship Id="rId6" Type="http://schemas.openxmlformats.org/officeDocument/2006/relationships/image" Target="../media/image331.png"/><Relationship Id="rId5" Type="http://schemas.openxmlformats.org/officeDocument/2006/relationships/image" Target="../media/image330.png"/><Relationship Id="rId4" Type="http://schemas.openxmlformats.org/officeDocument/2006/relationships/image" Target="../media/image332.png"/></Relationships>
</file>

<file path=ppt/slides/_rels/slide36.xml.rels><?xml version="1.0" encoding="UTF-8" standalone="yes"?>
<Relationships xmlns="http://schemas.openxmlformats.org/package/2006/relationships"><Relationship Id="rId8" Type="http://schemas.openxmlformats.org/officeDocument/2006/relationships/image" Target="../media/image339.png"/><Relationship Id="rId3" Type="http://schemas.openxmlformats.org/officeDocument/2006/relationships/image" Target="../media/image334.png"/><Relationship Id="rId7" Type="http://schemas.openxmlformats.org/officeDocument/2006/relationships/image" Target="../media/image338.png"/><Relationship Id="rId2" Type="http://schemas.openxmlformats.org/officeDocument/2006/relationships/image" Target="../media/image333.png"/><Relationship Id="rId1" Type="http://schemas.openxmlformats.org/officeDocument/2006/relationships/slideLayout" Target="../slideLayouts/slideLayout2.xml"/><Relationship Id="rId6" Type="http://schemas.openxmlformats.org/officeDocument/2006/relationships/image" Target="../media/image337.png"/><Relationship Id="rId5" Type="http://schemas.openxmlformats.org/officeDocument/2006/relationships/image" Target="../media/image336.png"/><Relationship Id="rId10" Type="http://schemas.openxmlformats.org/officeDocument/2006/relationships/image" Target="../media/image341.png"/><Relationship Id="rId4" Type="http://schemas.openxmlformats.org/officeDocument/2006/relationships/image" Target="../media/image335.png"/><Relationship Id="rId9" Type="http://schemas.openxmlformats.org/officeDocument/2006/relationships/image" Target="../media/image340.png"/></Relationships>
</file>

<file path=ppt/slides/_rels/slide37.xml.rels><?xml version="1.0" encoding="UTF-8" standalone="yes"?>
<Relationships xmlns="http://schemas.openxmlformats.org/package/2006/relationships"><Relationship Id="rId8" Type="http://schemas.openxmlformats.org/officeDocument/2006/relationships/image" Target="../media/image342.png"/><Relationship Id="rId3" Type="http://schemas.openxmlformats.org/officeDocument/2006/relationships/image" Target="../media/image338.png"/><Relationship Id="rId7" Type="http://schemas.openxmlformats.org/officeDocument/2006/relationships/image" Target="../media/image333.png"/><Relationship Id="rId2" Type="http://schemas.openxmlformats.org/officeDocument/2006/relationships/image" Target="../media/image337.png"/><Relationship Id="rId1" Type="http://schemas.openxmlformats.org/officeDocument/2006/relationships/slideLayout" Target="../slideLayouts/slideLayout2.xml"/><Relationship Id="rId6" Type="http://schemas.openxmlformats.org/officeDocument/2006/relationships/image" Target="../media/image341.png"/><Relationship Id="rId5" Type="http://schemas.openxmlformats.org/officeDocument/2006/relationships/image" Target="../media/image340.png"/><Relationship Id="rId4" Type="http://schemas.openxmlformats.org/officeDocument/2006/relationships/image" Target="../media/image3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09" Type="http://schemas.openxmlformats.org/officeDocument/2006/relationships/image" Target="../media/image12.png"/><Relationship Id="rId117" Type="http://schemas.openxmlformats.org/officeDocument/2006/relationships/image" Target="../media/image16.png"/><Relationship Id="rId76" Type="http://schemas.openxmlformats.org/officeDocument/2006/relationships/customXml" Target="../ink/ink3.xml"/><Relationship Id="rId84" Type="http://schemas.openxmlformats.org/officeDocument/2006/relationships/customXml" Target="../ink/ink7.xml"/><Relationship Id="rId89" Type="http://schemas.openxmlformats.org/officeDocument/2006/relationships/image" Target="../media/image49.png"/><Relationship Id="rId97" Type="http://schemas.openxmlformats.org/officeDocument/2006/relationships/image" Target="../media/image6.png"/><Relationship Id="rId104" Type="http://schemas.openxmlformats.org/officeDocument/2006/relationships/customXml" Target="../ink/ink17.xml"/><Relationship Id="rId112" Type="http://schemas.openxmlformats.org/officeDocument/2006/relationships/customXml" Target="../ink/ink21.xml"/><Relationship Id="rId120" Type="http://schemas.openxmlformats.org/officeDocument/2006/relationships/customXml" Target="../ink/ink25.xml"/><Relationship Id="rId125" Type="http://schemas.openxmlformats.org/officeDocument/2006/relationships/image" Target="../media/image20.png"/><Relationship Id="rId92" Type="http://schemas.openxmlformats.org/officeDocument/2006/relationships/customXml" Target="../ink/ink11.xml"/><Relationship Id="rId2" Type="http://schemas.openxmlformats.org/officeDocument/2006/relationships/customXml" Target="../ink/ink1.xml"/><Relationship Id="rId107" Type="http://schemas.openxmlformats.org/officeDocument/2006/relationships/image" Target="../media/image11.png"/><Relationship Id="rId79" Type="http://schemas.openxmlformats.org/officeDocument/2006/relationships/image" Target="../media/image44.png"/><Relationship Id="rId87" Type="http://schemas.openxmlformats.org/officeDocument/2006/relationships/image" Target="../media/image48.png"/><Relationship Id="rId102" Type="http://schemas.openxmlformats.org/officeDocument/2006/relationships/customXml" Target="../ink/ink16.xml"/><Relationship Id="rId110" Type="http://schemas.openxmlformats.org/officeDocument/2006/relationships/customXml" Target="../ink/ink20.xml"/><Relationship Id="rId115" Type="http://schemas.openxmlformats.org/officeDocument/2006/relationships/image" Target="../media/image15.png"/><Relationship Id="rId123" Type="http://schemas.openxmlformats.org/officeDocument/2006/relationships/image" Target="../media/image19.png"/><Relationship Id="rId128" Type="http://schemas.openxmlformats.org/officeDocument/2006/relationships/customXml" Target="../ink/ink29.xml"/><Relationship Id="rId131" Type="http://schemas.openxmlformats.org/officeDocument/2006/relationships/image" Target="../media/image23.png"/><Relationship Id="rId82" Type="http://schemas.openxmlformats.org/officeDocument/2006/relationships/customXml" Target="../ink/ink6.xml"/><Relationship Id="rId90" Type="http://schemas.openxmlformats.org/officeDocument/2006/relationships/customXml" Target="../ink/ink10.xml"/><Relationship Id="rId95" Type="http://schemas.openxmlformats.org/officeDocument/2006/relationships/image" Target="../media/image52.png"/><Relationship Id="rId77" Type="http://schemas.openxmlformats.org/officeDocument/2006/relationships/image" Target="../media/image43.png"/><Relationship Id="rId100" Type="http://schemas.openxmlformats.org/officeDocument/2006/relationships/customXml" Target="../ink/ink15.xml"/><Relationship Id="rId105" Type="http://schemas.openxmlformats.org/officeDocument/2006/relationships/image" Target="../media/image10.png"/><Relationship Id="rId113" Type="http://schemas.openxmlformats.org/officeDocument/2006/relationships/image" Target="../media/image14.png"/><Relationship Id="rId118" Type="http://schemas.openxmlformats.org/officeDocument/2006/relationships/customXml" Target="../ink/ink24.xml"/><Relationship Id="rId126" Type="http://schemas.openxmlformats.org/officeDocument/2006/relationships/customXml" Target="../ink/ink28.xml"/><Relationship Id="rId80" Type="http://schemas.openxmlformats.org/officeDocument/2006/relationships/customXml" Target="../ink/ink5.xml"/><Relationship Id="rId85" Type="http://schemas.openxmlformats.org/officeDocument/2006/relationships/image" Target="../media/image47.png"/><Relationship Id="rId93" Type="http://schemas.openxmlformats.org/officeDocument/2006/relationships/image" Target="../media/image51.png"/><Relationship Id="rId98" Type="http://schemas.openxmlformats.org/officeDocument/2006/relationships/customXml" Target="../ink/ink14.xml"/><Relationship Id="rId121" Type="http://schemas.openxmlformats.org/officeDocument/2006/relationships/image" Target="../media/image18.png"/><Relationship Id="rId59" Type="http://schemas.openxmlformats.org/officeDocument/2006/relationships/image" Target="../media/image34.png"/><Relationship Id="rId103" Type="http://schemas.openxmlformats.org/officeDocument/2006/relationships/image" Target="../media/image9.png"/><Relationship Id="rId108" Type="http://schemas.openxmlformats.org/officeDocument/2006/relationships/customXml" Target="../ink/ink19.xml"/><Relationship Id="rId116" Type="http://schemas.openxmlformats.org/officeDocument/2006/relationships/customXml" Target="../ink/ink23.xml"/><Relationship Id="rId124" Type="http://schemas.openxmlformats.org/officeDocument/2006/relationships/customXml" Target="../ink/ink27.xml"/><Relationship Id="rId129" Type="http://schemas.openxmlformats.org/officeDocument/2006/relationships/image" Target="../media/image22.png"/><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customXml" Target="../ink/ink9.xml"/><Relationship Id="rId91" Type="http://schemas.openxmlformats.org/officeDocument/2006/relationships/image" Target="../media/image50.png"/><Relationship Id="rId96" Type="http://schemas.openxmlformats.org/officeDocument/2006/relationships/customXml" Target="../ink/ink13.xml"/><Relationship Id="rId111" Type="http://schemas.openxmlformats.org/officeDocument/2006/relationships/image" Target="../media/image13.png"/><Relationship Id="rId1" Type="http://schemas.openxmlformats.org/officeDocument/2006/relationships/slideLayout" Target="../slideLayouts/slideLayout2.xml"/><Relationship Id="rId106" Type="http://schemas.openxmlformats.org/officeDocument/2006/relationships/customXml" Target="../ink/ink18.xml"/><Relationship Id="rId114" Type="http://schemas.openxmlformats.org/officeDocument/2006/relationships/customXml" Target="../ink/ink22.xml"/><Relationship Id="rId119" Type="http://schemas.openxmlformats.org/officeDocument/2006/relationships/image" Target="../media/image17.png"/><Relationship Id="rId127" Type="http://schemas.openxmlformats.org/officeDocument/2006/relationships/image" Target="../media/image21.png"/><Relationship Id="rId60" Type="http://schemas.openxmlformats.org/officeDocument/2006/relationships/customXml" Target="../ink/ink2.xml"/><Relationship Id="rId78" Type="http://schemas.openxmlformats.org/officeDocument/2006/relationships/customXml" Target="../ink/ink4.xml"/><Relationship Id="rId81" Type="http://schemas.openxmlformats.org/officeDocument/2006/relationships/image" Target="../media/image45.png"/><Relationship Id="rId86" Type="http://schemas.openxmlformats.org/officeDocument/2006/relationships/customXml" Target="../ink/ink8.xml"/><Relationship Id="rId94" Type="http://schemas.openxmlformats.org/officeDocument/2006/relationships/customXml" Target="../ink/ink12.xml"/><Relationship Id="rId99" Type="http://schemas.openxmlformats.org/officeDocument/2006/relationships/image" Target="../media/image7.png"/><Relationship Id="rId101" Type="http://schemas.openxmlformats.org/officeDocument/2006/relationships/image" Target="../media/image8.png"/><Relationship Id="rId122" Type="http://schemas.openxmlformats.org/officeDocument/2006/relationships/customXml" Target="../ink/ink26.xml"/><Relationship Id="rId130" Type="http://schemas.openxmlformats.org/officeDocument/2006/relationships/customXml" Target="../ink/ink30.xml"/></Relationships>
</file>

<file path=ppt/slides/_rels/slide6.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customXml" Target="../ink/ink39.xml"/><Relationship Id="rId26" Type="http://schemas.openxmlformats.org/officeDocument/2006/relationships/customXml" Target="../ink/ink43.xml"/><Relationship Id="rId39" Type="http://schemas.openxmlformats.org/officeDocument/2006/relationships/image" Target="../media/image83.png"/><Relationship Id="rId21" Type="http://schemas.openxmlformats.org/officeDocument/2006/relationships/image" Target="../media/image74.png"/><Relationship Id="rId34" Type="http://schemas.openxmlformats.org/officeDocument/2006/relationships/customXml" Target="../ink/ink47.xml"/><Relationship Id="rId42" Type="http://schemas.openxmlformats.org/officeDocument/2006/relationships/customXml" Target="../ink/ink51.xml"/><Relationship Id="rId47" Type="http://schemas.openxmlformats.org/officeDocument/2006/relationships/image" Target="../media/image87.png"/><Relationship Id="rId50" Type="http://schemas.openxmlformats.org/officeDocument/2006/relationships/customXml" Target="../ink/ink55.xml"/><Relationship Id="rId55" Type="http://schemas.openxmlformats.org/officeDocument/2006/relationships/image" Target="../media/image91.png"/><Relationship Id="rId7" Type="http://schemas.openxmlformats.org/officeDocument/2006/relationships/image" Target="../media/image67.png"/><Relationship Id="rId2" Type="http://schemas.openxmlformats.org/officeDocument/2006/relationships/customXml" Target="../ink/ink31.xml"/><Relationship Id="rId16" Type="http://schemas.openxmlformats.org/officeDocument/2006/relationships/customXml" Target="../ink/ink38.xml"/><Relationship Id="rId29" Type="http://schemas.openxmlformats.org/officeDocument/2006/relationships/image" Target="../media/image78.png"/><Relationship Id="rId11" Type="http://schemas.openxmlformats.org/officeDocument/2006/relationships/image" Target="../media/image69.png"/><Relationship Id="rId24" Type="http://schemas.openxmlformats.org/officeDocument/2006/relationships/customXml" Target="../ink/ink42.xml"/><Relationship Id="rId32" Type="http://schemas.openxmlformats.org/officeDocument/2006/relationships/customXml" Target="../ink/ink46.xml"/><Relationship Id="rId37" Type="http://schemas.openxmlformats.org/officeDocument/2006/relationships/image" Target="../media/image82.png"/><Relationship Id="rId40" Type="http://schemas.openxmlformats.org/officeDocument/2006/relationships/customXml" Target="../ink/ink50.xml"/><Relationship Id="rId45" Type="http://schemas.openxmlformats.org/officeDocument/2006/relationships/image" Target="../media/image86.png"/><Relationship Id="rId53" Type="http://schemas.openxmlformats.org/officeDocument/2006/relationships/image" Target="../media/image90.png"/><Relationship Id="rId5" Type="http://schemas.openxmlformats.org/officeDocument/2006/relationships/image" Target="../media/image66.png"/><Relationship Id="rId19" Type="http://schemas.openxmlformats.org/officeDocument/2006/relationships/image" Target="../media/image73.png"/><Relationship Id="rId4" Type="http://schemas.openxmlformats.org/officeDocument/2006/relationships/customXml" Target="../ink/ink32.xml"/><Relationship Id="rId9" Type="http://schemas.openxmlformats.org/officeDocument/2006/relationships/image" Target="../media/image68.png"/><Relationship Id="rId14" Type="http://schemas.openxmlformats.org/officeDocument/2006/relationships/customXml" Target="../ink/ink37.xml"/><Relationship Id="rId22" Type="http://schemas.openxmlformats.org/officeDocument/2006/relationships/customXml" Target="../ink/ink41.xml"/><Relationship Id="rId27" Type="http://schemas.openxmlformats.org/officeDocument/2006/relationships/image" Target="../media/image77.png"/><Relationship Id="rId30" Type="http://schemas.openxmlformats.org/officeDocument/2006/relationships/customXml" Target="../ink/ink45.xml"/><Relationship Id="rId35" Type="http://schemas.openxmlformats.org/officeDocument/2006/relationships/image" Target="../media/image81.png"/><Relationship Id="rId43" Type="http://schemas.openxmlformats.org/officeDocument/2006/relationships/image" Target="../media/image85.png"/><Relationship Id="rId48" Type="http://schemas.openxmlformats.org/officeDocument/2006/relationships/customXml" Target="../ink/ink54.xml"/><Relationship Id="rId56" Type="http://schemas.openxmlformats.org/officeDocument/2006/relationships/customXml" Target="../ink/ink58.xml"/><Relationship Id="rId8" Type="http://schemas.openxmlformats.org/officeDocument/2006/relationships/customXml" Target="../ink/ink34.xml"/><Relationship Id="rId51" Type="http://schemas.openxmlformats.org/officeDocument/2006/relationships/image" Target="../media/image89.png"/><Relationship Id="rId3" Type="http://schemas.openxmlformats.org/officeDocument/2006/relationships/image" Target="../media/image65.png"/><Relationship Id="rId12" Type="http://schemas.openxmlformats.org/officeDocument/2006/relationships/customXml" Target="../ink/ink36.xml"/><Relationship Id="rId17" Type="http://schemas.openxmlformats.org/officeDocument/2006/relationships/image" Target="../media/image72.png"/><Relationship Id="rId25" Type="http://schemas.openxmlformats.org/officeDocument/2006/relationships/image" Target="../media/image76.png"/><Relationship Id="rId33" Type="http://schemas.openxmlformats.org/officeDocument/2006/relationships/image" Target="../media/image80.png"/><Relationship Id="rId38" Type="http://schemas.openxmlformats.org/officeDocument/2006/relationships/customXml" Target="../ink/ink49.xml"/><Relationship Id="rId46" Type="http://schemas.openxmlformats.org/officeDocument/2006/relationships/customXml" Target="../ink/ink53.xml"/><Relationship Id="rId20" Type="http://schemas.openxmlformats.org/officeDocument/2006/relationships/customXml" Target="../ink/ink40.xml"/><Relationship Id="rId41" Type="http://schemas.openxmlformats.org/officeDocument/2006/relationships/image" Target="../media/image84.png"/><Relationship Id="rId54" Type="http://schemas.openxmlformats.org/officeDocument/2006/relationships/customXml" Target="../ink/ink57.xml"/><Relationship Id="rId1" Type="http://schemas.openxmlformats.org/officeDocument/2006/relationships/slideLayout" Target="../slideLayouts/slideLayout2.xml"/><Relationship Id="rId6" Type="http://schemas.openxmlformats.org/officeDocument/2006/relationships/customXml" Target="../ink/ink33.xml"/><Relationship Id="rId15" Type="http://schemas.openxmlformats.org/officeDocument/2006/relationships/image" Target="../media/image71.png"/><Relationship Id="rId23" Type="http://schemas.openxmlformats.org/officeDocument/2006/relationships/image" Target="../media/image75.png"/><Relationship Id="rId28" Type="http://schemas.openxmlformats.org/officeDocument/2006/relationships/customXml" Target="../ink/ink44.xml"/><Relationship Id="rId36" Type="http://schemas.openxmlformats.org/officeDocument/2006/relationships/customXml" Target="../ink/ink48.xml"/><Relationship Id="rId49" Type="http://schemas.openxmlformats.org/officeDocument/2006/relationships/image" Target="../media/image88.png"/><Relationship Id="rId57" Type="http://schemas.openxmlformats.org/officeDocument/2006/relationships/image" Target="../media/image24.png"/><Relationship Id="rId10" Type="http://schemas.openxmlformats.org/officeDocument/2006/relationships/customXml" Target="../ink/ink35.xml"/><Relationship Id="rId31" Type="http://schemas.openxmlformats.org/officeDocument/2006/relationships/image" Target="../media/image79.png"/><Relationship Id="rId44" Type="http://schemas.openxmlformats.org/officeDocument/2006/relationships/customXml" Target="../ink/ink52.xml"/><Relationship Id="rId52" Type="http://schemas.openxmlformats.org/officeDocument/2006/relationships/customXml" Target="../ink/ink56.xml"/></Relationships>
</file>

<file path=ppt/slides/_rels/slide7.xml.rels><?xml version="1.0" encoding="UTF-8" standalone="yes"?>
<Relationships xmlns="http://schemas.openxmlformats.org/package/2006/relationships"><Relationship Id="rId13" Type="http://schemas.openxmlformats.org/officeDocument/2006/relationships/customXml" Target="../ink/ink61.xml"/><Relationship Id="rId55" Type="http://schemas.openxmlformats.org/officeDocument/2006/relationships/customXml" Target="../ink/ink63.xml"/><Relationship Id="rId63" Type="http://schemas.openxmlformats.org/officeDocument/2006/relationships/customXml" Target="../ink/ink67.xml"/><Relationship Id="rId68" Type="http://schemas.openxmlformats.org/officeDocument/2006/relationships/image" Target="../media/image100.png"/><Relationship Id="rId76" Type="http://schemas.openxmlformats.org/officeDocument/2006/relationships/image" Target="../media/image104.png"/><Relationship Id="rId84" Type="http://schemas.openxmlformats.org/officeDocument/2006/relationships/image" Target="../media/image28.png"/><Relationship Id="rId71" Type="http://schemas.openxmlformats.org/officeDocument/2006/relationships/customXml" Target="../ink/ink71.xml"/><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customXml" Target="../ink/ink59.xml"/><Relationship Id="rId11" Type="http://schemas.openxmlformats.org/officeDocument/2006/relationships/customXml" Target="../ink/ink60.xml"/><Relationship Id="rId58" Type="http://schemas.openxmlformats.org/officeDocument/2006/relationships/image" Target="../media/image95.png"/><Relationship Id="rId66" Type="http://schemas.openxmlformats.org/officeDocument/2006/relationships/image" Target="../media/image99.png"/><Relationship Id="rId74" Type="http://schemas.openxmlformats.org/officeDocument/2006/relationships/image" Target="../media/image103.png"/><Relationship Id="rId79" Type="http://schemas.openxmlformats.org/officeDocument/2006/relationships/customXml" Target="../ink/ink75.xml"/><Relationship Id="rId5" Type="http://schemas.openxmlformats.org/officeDocument/2006/relationships/image" Target="../media/image27.wmf"/><Relationship Id="rId15" Type="http://schemas.openxmlformats.org/officeDocument/2006/relationships/customXml" Target="../ink/ink62.xml"/><Relationship Id="rId57" Type="http://schemas.openxmlformats.org/officeDocument/2006/relationships/customXml" Target="../ink/ink64.xml"/><Relationship Id="rId61" Type="http://schemas.openxmlformats.org/officeDocument/2006/relationships/customXml" Target="../ink/ink66.xml"/><Relationship Id="rId82" Type="http://schemas.openxmlformats.org/officeDocument/2006/relationships/image" Target="../media/image107.png"/><Relationship Id="rId10" Type="http://schemas.openxmlformats.org/officeDocument/2006/relationships/image" Target="../media/image1110.png"/><Relationship Id="rId60" Type="http://schemas.openxmlformats.org/officeDocument/2006/relationships/image" Target="../media/image96.png"/><Relationship Id="rId65" Type="http://schemas.openxmlformats.org/officeDocument/2006/relationships/customXml" Target="../ink/ink68.xml"/><Relationship Id="rId73" Type="http://schemas.openxmlformats.org/officeDocument/2006/relationships/customXml" Target="../ink/ink72.xml"/><Relationship Id="rId78" Type="http://schemas.openxmlformats.org/officeDocument/2006/relationships/image" Target="../media/image105.png"/><Relationship Id="rId81" Type="http://schemas.openxmlformats.org/officeDocument/2006/relationships/customXml" Target="../ink/ink76.xml"/><Relationship Id="rId86" Type="http://schemas.openxmlformats.org/officeDocument/2006/relationships/image" Target="../media/image29.png"/><Relationship Id="rId4" Type="http://schemas.openxmlformats.org/officeDocument/2006/relationships/oleObject" Target="../embeddings/oleObject1.bin"/><Relationship Id="rId14" Type="http://schemas.openxmlformats.org/officeDocument/2006/relationships/image" Target="../media/image1310.png"/><Relationship Id="rId56" Type="http://schemas.openxmlformats.org/officeDocument/2006/relationships/image" Target="../media/image3410.png"/><Relationship Id="rId64" Type="http://schemas.openxmlformats.org/officeDocument/2006/relationships/image" Target="../media/image98.png"/><Relationship Id="rId69" Type="http://schemas.openxmlformats.org/officeDocument/2006/relationships/customXml" Target="../ink/ink70.xml"/><Relationship Id="rId77" Type="http://schemas.openxmlformats.org/officeDocument/2006/relationships/customXml" Target="../ink/ink74.xml"/><Relationship Id="rId72" Type="http://schemas.openxmlformats.org/officeDocument/2006/relationships/image" Target="../media/image102.png"/><Relationship Id="rId80" Type="http://schemas.openxmlformats.org/officeDocument/2006/relationships/image" Target="../media/image106.png"/><Relationship Id="rId85" Type="http://schemas.openxmlformats.org/officeDocument/2006/relationships/customXml" Target="../ink/ink78.xml"/><Relationship Id="rId3" Type="http://schemas.openxmlformats.org/officeDocument/2006/relationships/image" Target="../media/image26.png"/><Relationship Id="rId12" Type="http://schemas.openxmlformats.org/officeDocument/2006/relationships/image" Target="../media/image1210.png"/><Relationship Id="rId59" Type="http://schemas.openxmlformats.org/officeDocument/2006/relationships/customXml" Target="../ink/ink65.xml"/><Relationship Id="rId67" Type="http://schemas.openxmlformats.org/officeDocument/2006/relationships/customXml" Target="../ink/ink69.xml"/><Relationship Id="rId54" Type="http://schemas.openxmlformats.org/officeDocument/2006/relationships/image" Target="../media/image3310.png"/><Relationship Id="rId62" Type="http://schemas.openxmlformats.org/officeDocument/2006/relationships/image" Target="../media/image97.png"/><Relationship Id="rId70" Type="http://schemas.openxmlformats.org/officeDocument/2006/relationships/image" Target="../media/image101.png"/><Relationship Id="rId75" Type="http://schemas.openxmlformats.org/officeDocument/2006/relationships/customXml" Target="../ink/ink73.xml"/><Relationship Id="rId83" Type="http://schemas.openxmlformats.org/officeDocument/2006/relationships/customXml" Target="../ink/ink77.xml"/></Relationships>
</file>

<file path=ppt/slides/_rels/slide8.xml.rels><?xml version="1.0" encoding="UTF-8" standalone="yes"?>
<Relationships xmlns="http://schemas.openxmlformats.org/package/2006/relationships"><Relationship Id="rId72" Type="http://schemas.openxmlformats.org/officeDocument/2006/relationships/image" Target="../media/image37.png"/><Relationship Id="rId80" Type="http://schemas.openxmlformats.org/officeDocument/2006/relationships/image" Target="../media/image41.png"/><Relationship Id="rId63" Type="http://schemas.openxmlformats.org/officeDocument/2006/relationships/customXml" Target="../ink/ink82.xml"/><Relationship Id="rId68" Type="http://schemas.openxmlformats.org/officeDocument/2006/relationships/image" Target="../media/image35.png"/><Relationship Id="rId76" Type="http://schemas.openxmlformats.org/officeDocument/2006/relationships/image" Target="../media/image39.png"/><Relationship Id="rId84" Type="http://schemas.openxmlformats.org/officeDocument/2006/relationships/image" Target="../media/image54.png"/><Relationship Id="rId59" Type="http://schemas.openxmlformats.org/officeDocument/2006/relationships/customXml" Target="../ink/ink80.xml"/><Relationship Id="rId67" Type="http://schemas.openxmlformats.org/officeDocument/2006/relationships/customXml" Target="../ink/ink84.xml"/><Relationship Id="rId71" Type="http://schemas.openxmlformats.org/officeDocument/2006/relationships/customXml" Target="../ink/ink86.xml"/><Relationship Id="rId2" Type="http://schemas.openxmlformats.org/officeDocument/2006/relationships/customXml" Target="../ink/ink79.xml"/><Relationship Id="rId62" Type="http://schemas.openxmlformats.org/officeDocument/2006/relationships/image" Target="../media/image31.png"/><Relationship Id="rId70" Type="http://schemas.openxmlformats.org/officeDocument/2006/relationships/image" Target="../media/image36.png"/><Relationship Id="rId75" Type="http://schemas.openxmlformats.org/officeDocument/2006/relationships/customXml" Target="../ink/ink88.xml"/><Relationship Id="rId83" Type="http://schemas.openxmlformats.org/officeDocument/2006/relationships/customXml" Target="../ink/ink92.xml"/><Relationship Id="rId1" Type="http://schemas.openxmlformats.org/officeDocument/2006/relationships/slideLayout" Target="../slideLayouts/slideLayout2.xml"/><Relationship Id="rId58" Type="http://schemas.openxmlformats.org/officeDocument/2006/relationships/image" Target="../media/image640.png"/><Relationship Id="rId66" Type="http://schemas.openxmlformats.org/officeDocument/2006/relationships/image" Target="../media/image33.png"/><Relationship Id="rId74" Type="http://schemas.openxmlformats.org/officeDocument/2006/relationships/image" Target="../media/image38.png"/><Relationship Id="rId79" Type="http://schemas.openxmlformats.org/officeDocument/2006/relationships/customXml" Target="../ink/ink90.xml"/><Relationship Id="rId61" Type="http://schemas.openxmlformats.org/officeDocument/2006/relationships/customXml" Target="../ink/ink81.xml"/><Relationship Id="rId82" Type="http://schemas.openxmlformats.org/officeDocument/2006/relationships/image" Target="../media/image53.png"/><Relationship Id="rId60" Type="http://schemas.openxmlformats.org/officeDocument/2006/relationships/image" Target="../media/image30.png"/><Relationship Id="rId65" Type="http://schemas.openxmlformats.org/officeDocument/2006/relationships/customXml" Target="../ink/ink83.xml"/><Relationship Id="rId73" Type="http://schemas.openxmlformats.org/officeDocument/2006/relationships/customXml" Target="../ink/ink87.xml"/><Relationship Id="rId78" Type="http://schemas.openxmlformats.org/officeDocument/2006/relationships/image" Target="../media/image40.png"/><Relationship Id="rId81" Type="http://schemas.openxmlformats.org/officeDocument/2006/relationships/customXml" Target="../ink/ink91.xml"/><Relationship Id="rId64" Type="http://schemas.openxmlformats.org/officeDocument/2006/relationships/image" Target="../media/image32.png"/><Relationship Id="rId69" Type="http://schemas.openxmlformats.org/officeDocument/2006/relationships/customXml" Target="../ink/ink85.xml"/><Relationship Id="rId77" Type="http://schemas.openxmlformats.org/officeDocument/2006/relationships/customXml" Target="../ink/ink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9" name="object 7"/>
          <p:cNvSpPr txBox="1">
            <a:spLocks noGrp="1"/>
          </p:cNvSpPr>
          <p:nvPr>
            <p:ph type="title"/>
          </p:nvPr>
        </p:nvSpPr>
        <p:spPr>
          <a:xfrm>
            <a:off x="1143000" y="1806477"/>
            <a:ext cx="8032955" cy="2782813"/>
          </a:xfrm>
          <a:prstGeom prst="rect">
            <a:avLst/>
          </a:prstGeom>
        </p:spPr>
        <p:txBody>
          <a:bodyPr vert="horz" wrap="square" lIns="0" tIns="12700" rIns="0" bIns="0" rtlCol="0">
            <a:spAutoFit/>
          </a:bodyPr>
          <a:lstStyle/>
          <a:p>
            <a:pPr marL="12700" marR="5080" indent="-12700" algn="l">
              <a:lnSpc>
                <a:spcPct val="100000"/>
              </a:lnSpc>
              <a:spcBef>
                <a:spcPts val="100"/>
              </a:spcBef>
            </a:pPr>
            <a:r>
              <a:rPr sz="6000" spc="-365" dirty="0">
                <a:effectLst>
                  <a:outerShdw blurRad="38100" dist="38100" dir="2700000" algn="tl">
                    <a:srgbClr val="000000">
                      <a:alpha val="43137"/>
                    </a:srgbClr>
                  </a:outerShdw>
                </a:effectLst>
                <a:latin typeface="Trebuchet MS" panose="020B0603020202020204"/>
                <a:cs typeface="Trebuchet MS" panose="020B0603020202020204"/>
              </a:rPr>
              <a:t>Permintaan</a:t>
            </a:r>
            <a:r>
              <a:rPr sz="6000" spc="-390" dirty="0">
                <a:effectLst>
                  <a:outerShdw blurRad="38100" dist="38100" dir="2700000" algn="tl">
                    <a:srgbClr val="000000">
                      <a:alpha val="43137"/>
                    </a:srgbClr>
                  </a:outerShdw>
                </a:effectLst>
                <a:latin typeface="Trebuchet MS" panose="020B0603020202020204"/>
                <a:cs typeface="Trebuchet MS" panose="020B0603020202020204"/>
              </a:rPr>
              <a:t> </a:t>
            </a:r>
            <a:r>
              <a:rPr sz="6000" spc="-415" dirty="0">
                <a:effectLst>
                  <a:outerShdw blurRad="38100" dist="38100" dir="2700000" algn="tl">
                    <a:srgbClr val="000000">
                      <a:alpha val="43137"/>
                    </a:srgbClr>
                  </a:outerShdw>
                </a:effectLst>
                <a:latin typeface="Trebuchet MS" panose="020B0603020202020204"/>
                <a:cs typeface="Trebuchet MS" panose="020B0603020202020204"/>
              </a:rPr>
              <a:t>Agregat  </a:t>
            </a:r>
            <a:r>
              <a:rPr sz="6000" spc="-345" dirty="0">
                <a:effectLst>
                  <a:outerShdw blurRad="38100" dist="38100" dir="2700000" algn="tl">
                    <a:srgbClr val="000000">
                      <a:alpha val="43137"/>
                    </a:srgbClr>
                  </a:outerShdw>
                </a:effectLst>
                <a:latin typeface="Trebuchet MS" panose="020B0603020202020204"/>
                <a:cs typeface="Trebuchet MS" panose="020B0603020202020204"/>
              </a:rPr>
              <a:t>dan </a:t>
            </a:r>
            <a:r>
              <a:rPr sz="6000" spc="-335" dirty="0">
                <a:effectLst>
                  <a:outerShdw blurRad="38100" dist="38100" dir="2700000" algn="tl">
                    <a:srgbClr val="000000">
                      <a:alpha val="43137"/>
                    </a:srgbClr>
                  </a:outerShdw>
                </a:effectLst>
                <a:latin typeface="Trebuchet MS" panose="020B0603020202020204"/>
                <a:cs typeface="Trebuchet MS" panose="020B0603020202020204"/>
              </a:rPr>
              <a:t>Penawaran</a:t>
            </a:r>
            <a:r>
              <a:rPr sz="6000" spc="-390" dirty="0">
                <a:effectLst>
                  <a:outerShdw blurRad="38100" dist="38100" dir="2700000" algn="tl">
                    <a:srgbClr val="000000">
                      <a:alpha val="43137"/>
                    </a:srgbClr>
                  </a:outerShdw>
                </a:effectLst>
                <a:latin typeface="Trebuchet MS" panose="020B0603020202020204"/>
                <a:cs typeface="Trebuchet MS" panose="020B0603020202020204"/>
              </a:rPr>
              <a:t> </a:t>
            </a:r>
            <a:r>
              <a:rPr sz="6000" spc="-415" dirty="0">
                <a:effectLst>
                  <a:outerShdw blurRad="38100" dist="38100" dir="2700000" algn="tl">
                    <a:srgbClr val="000000">
                      <a:alpha val="43137"/>
                    </a:srgbClr>
                  </a:outerShdw>
                </a:effectLst>
                <a:latin typeface="Trebuchet MS" panose="020B0603020202020204"/>
                <a:cs typeface="Trebuchet MS" panose="020B0603020202020204"/>
              </a:rPr>
              <a:t>Agregat</a:t>
            </a:r>
            <a:endParaRPr sz="6000" dirty="0">
              <a:effectLst>
                <a:outerShdw blurRad="38100" dist="38100" dir="2700000" algn="tl">
                  <a:srgbClr val="000000">
                    <a:alpha val="43137"/>
                  </a:srgbClr>
                </a:outerShdw>
              </a:effectLst>
              <a:latin typeface="Trebuchet MS" panose="020B0603020202020204"/>
              <a:cs typeface="Trebuchet MS" panose="020B0603020202020204"/>
            </a:endParaRPr>
          </a:p>
        </p:txBody>
      </p:sp>
      <p:sp>
        <p:nvSpPr>
          <p:cNvPr id="6" name="Rectangle 4"/>
          <p:cNvSpPr txBox="1">
            <a:spLocks noChangeArrowheads="1"/>
          </p:cNvSpPr>
          <p:nvPr/>
        </p:nvSpPr>
        <p:spPr>
          <a:xfrm>
            <a:off x="1524000" y="1028554"/>
            <a:ext cx="1828800" cy="685800"/>
          </a:xfrm>
          <a:prstGeom prst="rect">
            <a:avLst/>
          </a:prstGeom>
          <a:solidFill>
            <a:schemeClr val="tx1">
              <a:lumMod val="65000"/>
              <a:lumOff val="3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400" b="0" i="0" u="none" strike="noStrike" kern="1200" cap="none" spc="0" normalizeH="0" baseline="0" noProof="0" dirty="0">
                <a:ln>
                  <a:noFill/>
                </a:ln>
                <a:solidFill>
                  <a:schemeClr val="tx1"/>
                </a:solidFill>
                <a:effectLst/>
                <a:uLnTx/>
                <a:uFillTx/>
                <a:latin typeface="+mj-lt"/>
                <a:ea typeface="+mj-ea"/>
                <a:cs typeface="+mj-cs"/>
              </a:rPr>
              <a:t>Sesi-13</a:t>
            </a:r>
          </a:p>
        </p:txBody>
      </p:sp>
      <p:sp>
        <p:nvSpPr>
          <p:cNvPr id="7" name="Subtitle 2"/>
          <p:cNvSpPr txBox="1"/>
          <p:nvPr/>
        </p:nvSpPr>
        <p:spPr>
          <a:xfrm>
            <a:off x="4953000" y="4892106"/>
            <a:ext cx="3886200" cy="1127106"/>
          </a:xfrm>
          <a:prstGeom prst="rect">
            <a:avLst/>
          </a:prstGeom>
          <a:ln>
            <a:solidFill>
              <a:schemeClr val="tx2">
                <a:lumMod val="60000"/>
                <a:lumOff val="40000"/>
              </a:schemeClr>
            </a:solidFill>
          </a:ln>
        </p:spPr>
        <p:txBody>
          <a:bodyPr vert="horz" lIns="91440" tIns="45720" rIns="91440" bIns="45720" rtlCol="0" anchor="t">
            <a:no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r">
              <a:lnSpc>
                <a:spcPct val="100000"/>
              </a:lnSpc>
              <a:spcBef>
                <a:spcPts val="0"/>
              </a:spcBef>
            </a:pPr>
            <a:r>
              <a:rPr lang="en-US" b="1" dirty="0" err="1">
                <a:effectLst>
                  <a:outerShdw blurRad="38100" dist="38100" dir="2700000" algn="tl">
                    <a:srgbClr val="000000">
                      <a:alpha val="43137"/>
                    </a:srgbClr>
                  </a:outerShdw>
                </a:effectLst>
              </a:rPr>
              <a:t>Bahan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kuliah</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ekonomi</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makro</a:t>
            </a:r>
            <a:endParaRPr lang="en-US" b="1" dirty="0">
              <a:effectLst>
                <a:outerShdw blurRad="38100" dist="38100" dir="2700000" algn="tl">
                  <a:srgbClr val="000000">
                    <a:alpha val="43137"/>
                  </a:srgbClr>
                </a:outerShdw>
              </a:effectLst>
            </a:endParaRPr>
          </a:p>
          <a:p>
            <a:pPr algn="r">
              <a:lnSpc>
                <a:spcPct val="100000"/>
              </a:lnSpc>
              <a:spcBef>
                <a:spcPts val="0"/>
              </a:spcBef>
            </a:pPr>
            <a:r>
              <a:rPr lang="en-US" b="1" dirty="0">
                <a:effectLst>
                  <a:outerShdw blurRad="38100" dist="38100" dir="2700000" algn="tl">
                    <a:srgbClr val="000000">
                      <a:alpha val="43137"/>
                    </a:srgbClr>
                  </a:outerShdw>
                </a:effectLst>
              </a:rPr>
              <a:t>Endri Sentosa</a:t>
            </a:r>
          </a:p>
          <a:p>
            <a:pPr algn="r">
              <a:lnSpc>
                <a:spcPct val="100000"/>
              </a:lnSpc>
              <a:spcBef>
                <a:spcPts val="0"/>
              </a:spcBef>
            </a:pPr>
            <a:r>
              <a:rPr lang="en-US" b="1" dirty="0">
                <a:effectLst>
                  <a:outerShdw blurRad="38100" dist="38100" dir="2700000" algn="tl">
                    <a:srgbClr val="000000">
                      <a:alpha val="43137"/>
                    </a:srgbClr>
                  </a:outerShdw>
                </a:effectLst>
              </a:rPr>
              <a:t>TSM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ig24-2"/>
          <p:cNvPicPr>
            <a:picLocks noChangeAspect="1" noChangeArrowheads="1"/>
          </p:cNvPicPr>
          <p:nvPr/>
        </p:nvPicPr>
        <p:blipFill>
          <a:blip r:embed="rId2"/>
          <a:srcRect/>
          <a:stretch>
            <a:fillRect/>
          </a:stretch>
        </p:blipFill>
        <p:spPr bwMode="auto">
          <a:xfrm>
            <a:off x="471948" y="685800"/>
            <a:ext cx="3810000" cy="3581400"/>
          </a:xfrm>
          <a:prstGeom prst="rect">
            <a:avLst/>
          </a:prstGeom>
          <a:noFill/>
        </p:spPr>
      </p:pic>
      <p:sp>
        <p:nvSpPr>
          <p:cNvPr id="5" name="Rectangle 3"/>
          <p:cNvSpPr>
            <a:spLocks noGrp="1" noChangeArrowheads="1"/>
          </p:cNvSpPr>
          <p:nvPr>
            <p:ph type="subTitle" idx="1"/>
          </p:nvPr>
        </p:nvSpPr>
        <p:spPr>
          <a:xfrm>
            <a:off x="3429001" y="1092610"/>
            <a:ext cx="5410200" cy="1371600"/>
          </a:xfrm>
          <a:ln>
            <a:solidFill>
              <a:schemeClr val="accent2">
                <a:lumMod val="60000"/>
                <a:lumOff val="40000"/>
              </a:schemeClr>
            </a:solidFill>
          </a:ln>
        </p:spPr>
        <p:txBody>
          <a:bodyPr>
            <a:noAutofit/>
          </a:bodyPr>
          <a:lstStyle/>
          <a:p>
            <a:pPr algn="l">
              <a:lnSpc>
                <a:spcPct val="90000"/>
              </a:lnSpc>
            </a:pPr>
            <a:r>
              <a:rPr lang="en-US" b="1" i="1" cap="none" dirty="0">
                <a:solidFill>
                  <a:schemeClr val="tx1"/>
                </a:solidFill>
                <a:latin typeface="Arial" panose="020B0604020202020204" pitchFamily="34" charset="0"/>
                <a:cs typeface="Arial" panose="020B0604020202020204" pitchFamily="34" charset="0"/>
              </a:rPr>
              <a:t>Aggregate Demand</a:t>
            </a:r>
            <a:r>
              <a:rPr lang="en-US" cap="none" dirty="0">
                <a:solidFill>
                  <a:schemeClr val="tx1"/>
                </a:solidFill>
                <a:latin typeface="Arial" panose="020B0604020202020204" pitchFamily="34" charset="0"/>
                <a:cs typeface="Arial" panose="020B0604020202020204" pitchFamily="34" charset="0"/>
              </a:rPr>
              <a:t> Is The Total Demand For Goods And Services In The Economy.</a:t>
            </a:r>
          </a:p>
          <a:p>
            <a:pPr algn="l">
              <a:lnSpc>
                <a:spcPct val="90000"/>
              </a:lnSpc>
            </a:pPr>
            <a:r>
              <a:rPr lang="en-US" cap="none" dirty="0">
                <a:solidFill>
                  <a:schemeClr val="tx1"/>
                </a:solidFill>
                <a:latin typeface="Arial" panose="020B0604020202020204" pitchFamily="34" charset="0"/>
                <a:cs typeface="Arial" panose="020B0604020202020204" pitchFamily="34" charset="0"/>
              </a:rPr>
              <a:t>The </a:t>
            </a:r>
            <a:r>
              <a:rPr lang="en-US" b="1" i="1" cap="none" dirty="0">
                <a:solidFill>
                  <a:schemeClr val="tx1"/>
                </a:solidFill>
                <a:latin typeface="Arial" panose="020B0604020202020204" pitchFamily="34" charset="0"/>
                <a:cs typeface="Arial" panose="020B0604020202020204" pitchFamily="34" charset="0"/>
              </a:rPr>
              <a:t>Aggregate Demand (Ad) Curve</a:t>
            </a:r>
            <a:r>
              <a:rPr lang="en-US" cap="none" dirty="0">
                <a:solidFill>
                  <a:schemeClr val="tx1"/>
                </a:solidFill>
                <a:latin typeface="Arial" panose="020B0604020202020204" pitchFamily="34" charset="0"/>
                <a:cs typeface="Arial" panose="020B0604020202020204" pitchFamily="34" charset="0"/>
              </a:rPr>
              <a:t> Is A Curve That Shows The Negative Relationship Between Aggregate Output (Income) And The Price Level.</a:t>
            </a:r>
          </a:p>
        </p:txBody>
      </p:sp>
      <p:sp>
        <p:nvSpPr>
          <p:cNvPr id="6" name="Rectangle 2"/>
          <p:cNvSpPr txBox="1">
            <a:spLocks noChangeArrowheads="1"/>
          </p:cNvSpPr>
          <p:nvPr/>
        </p:nvSpPr>
        <p:spPr>
          <a:xfrm>
            <a:off x="2555158" y="259326"/>
            <a:ext cx="4343400" cy="685800"/>
          </a:xfrm>
          <a:prstGeom prst="rect">
            <a:avLst/>
          </a:prstGeom>
          <a:ln>
            <a:solidFill>
              <a:schemeClr val="bg2">
                <a:lumMod val="7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j-lt"/>
                <a:ea typeface="+mj-ea"/>
                <a:cs typeface="+mj-cs"/>
              </a:rPr>
              <a:t>Kurva</a:t>
            </a:r>
            <a:r>
              <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Aggregate Demand</a:t>
            </a:r>
          </a:p>
        </p:txBody>
      </p:sp>
      <p:sp>
        <p:nvSpPr>
          <p:cNvPr id="7" name="Rectangle 3"/>
          <p:cNvSpPr txBox="1">
            <a:spLocks noChangeArrowheads="1"/>
          </p:cNvSpPr>
          <p:nvPr/>
        </p:nvSpPr>
        <p:spPr>
          <a:xfrm>
            <a:off x="4419600" y="2895600"/>
            <a:ext cx="4399936" cy="3153696"/>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r>
              <a:rPr kumimoji="0" lang="en-US" b="1" i="1" u="none" strike="noStrike" kern="1200" cap="none" spc="0" normalizeH="0" baseline="0" noProof="0" dirty="0" err="1">
                <a:ln>
                  <a:noFill/>
                </a:ln>
                <a:solidFill>
                  <a:schemeClr val="tx1"/>
                </a:solidFill>
                <a:effectLst/>
                <a:uLnTx/>
                <a:uFillTx/>
                <a:latin typeface="+mn-lt"/>
                <a:ea typeface="+mn-ea"/>
                <a:cs typeface="Times New Roman" panose="02020603050405020304" pitchFamily="18" charset="0"/>
              </a:rPr>
              <a:t>Faktor-faktor</a:t>
            </a:r>
            <a:r>
              <a:rPr kumimoji="0" lang="en-US" b="1"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yang </a:t>
            </a:r>
            <a:r>
              <a:rPr kumimoji="0" lang="en-US" b="1" i="1" u="none" strike="noStrike" kern="1200" cap="none" spc="0" normalizeH="0" baseline="0" noProof="0" dirty="0" err="1">
                <a:ln>
                  <a:noFill/>
                </a:ln>
                <a:solidFill>
                  <a:schemeClr val="tx1"/>
                </a:solidFill>
                <a:effectLst/>
                <a:uLnTx/>
                <a:uFillTx/>
                <a:latin typeface="+mn-lt"/>
                <a:ea typeface="+mn-ea"/>
                <a:cs typeface="Times New Roman" panose="02020603050405020304" pitchFamily="18" charset="0"/>
              </a:rPr>
              <a:t>mempengaruhi</a:t>
            </a:r>
            <a:r>
              <a:rPr kumimoji="0" lang="en-US" b="1"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AD :</a:t>
            </a:r>
          </a:p>
          <a:p>
            <a:pPr lvl="1">
              <a:lnSpc>
                <a:spcPct val="90000"/>
              </a:lnSpc>
              <a:spcBef>
                <a:spcPct val="20000"/>
              </a:spcBef>
              <a:buFont typeface="Arial" panose="020B0604020202020204" pitchFamily="34" charset="0"/>
              <a:buChar char="•"/>
            </a:pPr>
            <a:r>
              <a:rPr lang="en-US" i="1" dirty="0" err="1">
                <a:cs typeface="Times New Roman" panose="02020603050405020304" pitchFamily="18" charset="0"/>
              </a:rPr>
              <a:t>Konsumsi</a:t>
            </a:r>
            <a:r>
              <a:rPr lang="en-US" i="1" dirty="0">
                <a:cs typeface="Times New Roman" panose="02020603050405020304" pitchFamily="18" charset="0"/>
              </a:rPr>
              <a:t> </a:t>
            </a:r>
            <a:r>
              <a:rPr lang="en-US" i="1" dirty="0" err="1">
                <a:cs typeface="Times New Roman" panose="02020603050405020304" pitchFamily="18" charset="0"/>
              </a:rPr>
              <a:t>dan</a:t>
            </a:r>
            <a:r>
              <a:rPr lang="en-US" i="1" dirty="0">
                <a:cs typeface="Times New Roman" panose="02020603050405020304" pitchFamily="18" charset="0"/>
              </a:rPr>
              <a:t> Yd</a:t>
            </a:r>
          </a:p>
          <a:p>
            <a:pPr lvl="1">
              <a:lnSpc>
                <a:spcPct val="90000"/>
              </a:lnSpc>
              <a:spcBef>
                <a:spcPct val="20000"/>
              </a:spcBef>
              <a:buFont typeface="Arial" panose="020B0604020202020204" pitchFamily="34" charset="0"/>
              <a:buChar char="•"/>
            </a:pPr>
            <a:r>
              <a:rPr kumimoji="0" lang="en-US"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Tingkat </a:t>
            </a:r>
            <a:r>
              <a:rPr kumimoji="0" lang="en-US" i="1" u="none" strike="noStrike" kern="1200" cap="none" spc="0" normalizeH="0" baseline="0" noProof="0" dirty="0" err="1">
                <a:ln>
                  <a:noFill/>
                </a:ln>
                <a:solidFill>
                  <a:schemeClr val="tx1"/>
                </a:solidFill>
                <a:effectLst/>
                <a:uLnTx/>
                <a:uFillTx/>
                <a:latin typeface="+mn-lt"/>
                <a:ea typeface="+mn-ea"/>
                <a:cs typeface="Times New Roman" panose="02020603050405020304" pitchFamily="18" charset="0"/>
              </a:rPr>
              <a:t>bunga</a:t>
            </a:r>
            <a:endParaRPr kumimoji="0" lang="en-US"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endParaRPr>
          </a:p>
          <a:p>
            <a:pPr lvl="1">
              <a:lnSpc>
                <a:spcPct val="90000"/>
              </a:lnSpc>
              <a:spcBef>
                <a:spcPct val="20000"/>
              </a:spcBef>
              <a:buFont typeface="Arial" panose="020B0604020202020204" pitchFamily="34" charset="0"/>
              <a:buChar char="•"/>
            </a:pPr>
            <a:r>
              <a:rPr lang="en-US" i="1" dirty="0">
                <a:cs typeface="Times New Roman" panose="02020603050405020304" pitchFamily="18" charset="0"/>
              </a:rPr>
              <a:t>Business confidence</a:t>
            </a:r>
          </a:p>
          <a:p>
            <a:pPr lvl="1">
              <a:lnSpc>
                <a:spcPct val="90000"/>
              </a:lnSpc>
              <a:spcBef>
                <a:spcPct val="20000"/>
              </a:spcBef>
              <a:buFont typeface="Arial" panose="020B0604020202020204" pitchFamily="34" charset="0"/>
              <a:buChar char="•"/>
            </a:pPr>
            <a:r>
              <a:rPr kumimoji="0" lang="en-US"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Real money supply</a:t>
            </a:r>
          </a:p>
          <a:p>
            <a:pPr lvl="1">
              <a:lnSpc>
                <a:spcPct val="90000"/>
              </a:lnSpc>
              <a:spcBef>
                <a:spcPct val="20000"/>
              </a:spcBef>
              <a:buFont typeface="Arial" panose="020B0604020202020204" pitchFamily="34" charset="0"/>
              <a:buChar char="•"/>
            </a:pPr>
            <a:r>
              <a:rPr lang="en-US" i="1" dirty="0">
                <a:cs typeface="Times New Roman" panose="02020603050405020304" pitchFamily="18" charset="0"/>
              </a:rPr>
              <a:t>Govt. spending</a:t>
            </a:r>
          </a:p>
          <a:p>
            <a:pPr lvl="1">
              <a:lnSpc>
                <a:spcPct val="90000"/>
              </a:lnSpc>
              <a:spcBef>
                <a:spcPct val="20000"/>
              </a:spcBef>
              <a:buFont typeface="Arial" panose="020B0604020202020204" pitchFamily="34" charset="0"/>
              <a:buChar char="•"/>
            </a:pPr>
            <a:r>
              <a:rPr kumimoji="0" lang="en-US"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Foreign income</a:t>
            </a:r>
            <a:r>
              <a:rPr kumimoji="0" lang="en-US" i="1" u="none" strike="noStrike" kern="1200" cap="none" spc="0" normalizeH="0" noProof="0" dirty="0">
                <a:ln>
                  <a:noFill/>
                </a:ln>
                <a:solidFill>
                  <a:schemeClr val="tx1"/>
                </a:solidFill>
                <a:effectLst/>
                <a:uLnTx/>
                <a:uFillTx/>
                <a:latin typeface="+mn-lt"/>
                <a:ea typeface="+mn-ea"/>
                <a:cs typeface="Times New Roman" panose="02020603050405020304" pitchFamily="18" charset="0"/>
              </a:rPr>
              <a:t> from abroad</a:t>
            </a:r>
          </a:p>
          <a:p>
            <a:pPr lvl="1">
              <a:lnSpc>
                <a:spcPct val="90000"/>
              </a:lnSpc>
              <a:spcBef>
                <a:spcPct val="20000"/>
              </a:spcBef>
              <a:buFont typeface="Arial" panose="020B0604020202020204" pitchFamily="34" charset="0"/>
              <a:buChar char="•"/>
            </a:pPr>
            <a:r>
              <a:rPr lang="en-US" i="1" dirty="0" err="1">
                <a:cs typeface="Times New Roman" panose="02020603050405020304" pitchFamily="18" charset="0"/>
              </a:rPr>
              <a:t>Harga</a:t>
            </a:r>
            <a:r>
              <a:rPr lang="en-US" i="1" dirty="0">
                <a:cs typeface="Times New Roman" panose="02020603050405020304" pitchFamily="18" charset="0"/>
              </a:rPr>
              <a:t> </a:t>
            </a:r>
            <a:r>
              <a:rPr lang="en-US" i="1" dirty="0" err="1">
                <a:cs typeface="Times New Roman" panose="02020603050405020304" pitchFamily="18" charset="0"/>
              </a:rPr>
              <a:t>luar</a:t>
            </a:r>
            <a:r>
              <a:rPr lang="en-US" i="1" dirty="0">
                <a:cs typeface="Times New Roman" panose="02020603050405020304" pitchFamily="18" charset="0"/>
              </a:rPr>
              <a:t> </a:t>
            </a:r>
            <a:r>
              <a:rPr lang="en-US" i="1" dirty="0" err="1">
                <a:cs typeface="Times New Roman" panose="02020603050405020304" pitchFamily="18" charset="0"/>
              </a:rPr>
              <a:t>negeri</a:t>
            </a:r>
            <a:endParaRPr lang="en-US" i="1" dirty="0">
              <a:cs typeface="Times New Roman" panose="02020603050405020304" pitchFamily="18" charset="0"/>
            </a:endParaRPr>
          </a:p>
          <a:p>
            <a:pPr lvl="1">
              <a:lnSpc>
                <a:spcPct val="90000"/>
              </a:lnSpc>
              <a:spcBef>
                <a:spcPct val="20000"/>
              </a:spcBef>
              <a:buFont typeface="Arial" panose="020B0604020202020204" pitchFamily="34" charset="0"/>
              <a:buChar char="•"/>
            </a:pPr>
            <a:r>
              <a:rPr lang="en-US" i="1" dirty="0">
                <a:highlight>
                  <a:srgbClr val="FFFF00"/>
                </a:highlight>
                <a:cs typeface="Times New Roman" panose="02020603050405020304" pitchFamily="18" charset="0"/>
              </a:rPr>
              <a:t>Exchange rate </a:t>
            </a:r>
            <a:endParaRPr kumimoji="0" lang="en-US" i="1" u="none" strike="noStrike" kern="1200" cap="none" spc="0" normalizeH="0" noProof="0" dirty="0">
              <a:ln>
                <a:noFill/>
              </a:ln>
              <a:solidFill>
                <a:schemeClr val="tx1"/>
              </a:solidFill>
              <a:effectLst/>
              <a:highlight>
                <a:srgbClr val="FFFF00"/>
              </a:highlight>
              <a:uLnTx/>
              <a:uFillTx/>
              <a:latin typeface="+mn-lt"/>
              <a:ea typeface="+mn-ea"/>
              <a:cs typeface="Times New Roman" panose="02020603050405020304" pitchFamily="18" charset="0"/>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Group 7">
            <a:extLst>
              <a:ext uri="{FF2B5EF4-FFF2-40B4-BE49-F238E27FC236}">
                <a16:creationId xmlns:a16="http://schemas.microsoft.com/office/drawing/2014/main" id="{698CC2A3-B48D-85D3-8175-F5BD9511E20D}"/>
              </a:ext>
            </a:extLst>
          </p:cNvPr>
          <p:cNvGrpSpPr/>
          <p:nvPr/>
        </p:nvGrpSpPr>
        <p:grpSpPr>
          <a:xfrm>
            <a:off x="6754575" y="3244432"/>
            <a:ext cx="286560" cy="590040"/>
            <a:chOff x="6754575" y="3244432"/>
            <a:chExt cx="286560" cy="5900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FAB42D6-B4D0-0300-49AE-E95D5C5F1A5B}"/>
                    </a:ext>
                  </a:extLst>
                </p14:cNvPr>
                <p14:cNvContentPartPr/>
                <p14:nvPr/>
              </p14:nvContentPartPr>
              <p14:xfrm>
                <a:off x="6754575" y="3244432"/>
                <a:ext cx="286560" cy="244800"/>
              </p14:xfrm>
            </p:contentPart>
          </mc:Choice>
          <mc:Fallback xmlns="">
            <p:pic>
              <p:nvPicPr>
                <p:cNvPr id="2" name="Ink 1">
                  <a:extLst>
                    <a:ext uri="{FF2B5EF4-FFF2-40B4-BE49-F238E27FC236}">
                      <a16:creationId xmlns:a16="http://schemas.microsoft.com/office/drawing/2014/main" id="{1FAB42D6-B4D0-0300-49AE-E95D5C5F1A5B}"/>
                    </a:ext>
                  </a:extLst>
                </p:cNvPr>
                <p:cNvPicPr/>
                <p:nvPr/>
              </p:nvPicPr>
              <p:blipFill>
                <a:blip r:embed="rId4"/>
                <a:stretch>
                  <a:fillRect/>
                </a:stretch>
              </p:blipFill>
              <p:spPr>
                <a:xfrm>
                  <a:off x="6736935" y="3226432"/>
                  <a:ext cx="3222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031F103-474A-5DAF-7289-990DE47DE615}"/>
                    </a:ext>
                  </a:extLst>
                </p14:cNvPr>
                <p14:cNvContentPartPr/>
                <p14:nvPr/>
              </p14:nvContentPartPr>
              <p14:xfrm>
                <a:off x="6774015" y="3592912"/>
                <a:ext cx="236880" cy="241560"/>
              </p14:xfrm>
            </p:contentPart>
          </mc:Choice>
          <mc:Fallback xmlns="">
            <p:pic>
              <p:nvPicPr>
                <p:cNvPr id="3" name="Ink 2">
                  <a:extLst>
                    <a:ext uri="{FF2B5EF4-FFF2-40B4-BE49-F238E27FC236}">
                      <a16:creationId xmlns:a16="http://schemas.microsoft.com/office/drawing/2014/main" id="{3031F103-474A-5DAF-7289-990DE47DE615}"/>
                    </a:ext>
                  </a:extLst>
                </p:cNvPr>
                <p:cNvPicPr/>
                <p:nvPr/>
              </p:nvPicPr>
              <p:blipFill>
                <a:blip r:embed="rId6"/>
                <a:stretch>
                  <a:fillRect/>
                </a:stretch>
              </p:blipFill>
              <p:spPr>
                <a:xfrm>
                  <a:off x="6756375" y="3574912"/>
                  <a:ext cx="272520" cy="27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6C93886-2F69-394F-EE46-978D091E6AFB}"/>
                  </a:ext>
                </a:extLst>
              </p14:cNvPr>
              <p14:cNvContentPartPr/>
              <p14:nvPr/>
            </p14:nvContentPartPr>
            <p14:xfrm>
              <a:off x="6892095" y="3892432"/>
              <a:ext cx="261720" cy="230760"/>
            </p14:xfrm>
          </p:contentPart>
        </mc:Choice>
        <mc:Fallback xmlns="">
          <p:pic>
            <p:nvPicPr>
              <p:cNvPr id="9" name="Ink 8">
                <a:extLst>
                  <a:ext uri="{FF2B5EF4-FFF2-40B4-BE49-F238E27FC236}">
                    <a16:creationId xmlns:a16="http://schemas.microsoft.com/office/drawing/2014/main" id="{76C93886-2F69-394F-EE46-978D091E6AFB}"/>
                  </a:ext>
                </a:extLst>
              </p:cNvPr>
              <p:cNvPicPr/>
              <p:nvPr/>
            </p:nvPicPr>
            <p:blipFill>
              <a:blip r:embed="rId8"/>
              <a:stretch>
                <a:fillRect/>
              </a:stretch>
            </p:blipFill>
            <p:spPr>
              <a:xfrm>
                <a:off x="6874455" y="3874432"/>
                <a:ext cx="2973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764D239D-483D-C0FB-8248-A22A6DFF8B88}"/>
                  </a:ext>
                </a:extLst>
              </p14:cNvPr>
              <p14:cNvContentPartPr/>
              <p14:nvPr/>
            </p14:nvContentPartPr>
            <p14:xfrm>
              <a:off x="6833055" y="4196632"/>
              <a:ext cx="303120" cy="249480"/>
            </p14:xfrm>
          </p:contentPart>
        </mc:Choice>
        <mc:Fallback xmlns="">
          <p:pic>
            <p:nvPicPr>
              <p:cNvPr id="10" name="Ink 9">
                <a:extLst>
                  <a:ext uri="{FF2B5EF4-FFF2-40B4-BE49-F238E27FC236}">
                    <a16:creationId xmlns:a16="http://schemas.microsoft.com/office/drawing/2014/main" id="{764D239D-483D-C0FB-8248-A22A6DFF8B88}"/>
                  </a:ext>
                </a:extLst>
              </p:cNvPr>
              <p:cNvPicPr/>
              <p:nvPr/>
            </p:nvPicPr>
            <p:blipFill>
              <a:blip r:embed="rId10"/>
              <a:stretch>
                <a:fillRect/>
              </a:stretch>
            </p:blipFill>
            <p:spPr>
              <a:xfrm>
                <a:off x="6815415" y="4178992"/>
                <a:ext cx="3387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D0B6700F-0E0D-74BE-EDC6-A37140F82EDE}"/>
                  </a:ext>
                </a:extLst>
              </p14:cNvPr>
              <p14:cNvContentPartPr/>
              <p14:nvPr/>
            </p14:nvContentPartPr>
            <p14:xfrm>
              <a:off x="4669815" y="4452592"/>
              <a:ext cx="175680" cy="207000"/>
            </p14:xfrm>
          </p:contentPart>
        </mc:Choice>
        <mc:Fallback xmlns="">
          <p:pic>
            <p:nvPicPr>
              <p:cNvPr id="11" name="Ink 10">
                <a:extLst>
                  <a:ext uri="{FF2B5EF4-FFF2-40B4-BE49-F238E27FC236}">
                    <a16:creationId xmlns:a16="http://schemas.microsoft.com/office/drawing/2014/main" id="{D0B6700F-0E0D-74BE-EDC6-A37140F82EDE}"/>
                  </a:ext>
                </a:extLst>
              </p:cNvPr>
              <p:cNvPicPr/>
              <p:nvPr/>
            </p:nvPicPr>
            <p:blipFill>
              <a:blip r:embed="rId12"/>
              <a:stretch>
                <a:fillRect/>
              </a:stretch>
            </p:blipFill>
            <p:spPr>
              <a:xfrm>
                <a:off x="4652175" y="4434952"/>
                <a:ext cx="2113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587539D6-B898-5D15-4AB8-B56DF8002D0C}"/>
                  </a:ext>
                </a:extLst>
              </p14:cNvPr>
              <p14:cNvContentPartPr/>
              <p14:nvPr/>
            </p14:nvContentPartPr>
            <p14:xfrm>
              <a:off x="4571535" y="4788112"/>
              <a:ext cx="212400" cy="103680"/>
            </p14:xfrm>
          </p:contentPart>
        </mc:Choice>
        <mc:Fallback xmlns="">
          <p:pic>
            <p:nvPicPr>
              <p:cNvPr id="12" name="Ink 11">
                <a:extLst>
                  <a:ext uri="{FF2B5EF4-FFF2-40B4-BE49-F238E27FC236}">
                    <a16:creationId xmlns:a16="http://schemas.microsoft.com/office/drawing/2014/main" id="{587539D6-B898-5D15-4AB8-B56DF8002D0C}"/>
                  </a:ext>
                </a:extLst>
              </p:cNvPr>
              <p:cNvPicPr/>
              <p:nvPr/>
            </p:nvPicPr>
            <p:blipFill>
              <a:blip r:embed="rId14"/>
              <a:stretch>
                <a:fillRect/>
              </a:stretch>
            </p:blipFill>
            <p:spPr>
              <a:xfrm>
                <a:off x="4553895" y="4770472"/>
                <a:ext cx="248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65A4088E-A7CD-64C5-7419-3D08D85CF327}"/>
                  </a:ext>
                </a:extLst>
              </p14:cNvPr>
              <p14:cNvContentPartPr/>
              <p14:nvPr/>
            </p14:nvContentPartPr>
            <p14:xfrm>
              <a:off x="4601055" y="5075392"/>
              <a:ext cx="216360" cy="183240"/>
            </p14:xfrm>
          </p:contentPart>
        </mc:Choice>
        <mc:Fallback xmlns="">
          <p:pic>
            <p:nvPicPr>
              <p:cNvPr id="13" name="Ink 12">
                <a:extLst>
                  <a:ext uri="{FF2B5EF4-FFF2-40B4-BE49-F238E27FC236}">
                    <a16:creationId xmlns:a16="http://schemas.microsoft.com/office/drawing/2014/main" id="{65A4088E-A7CD-64C5-7419-3D08D85CF327}"/>
                  </a:ext>
                </a:extLst>
              </p:cNvPr>
              <p:cNvPicPr/>
              <p:nvPr/>
            </p:nvPicPr>
            <p:blipFill>
              <a:blip r:embed="rId16"/>
              <a:stretch>
                <a:fillRect/>
              </a:stretch>
            </p:blipFill>
            <p:spPr>
              <a:xfrm>
                <a:off x="4583415" y="5057392"/>
                <a:ext cx="252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F9A708DB-45E5-F86C-D5FA-DE25DCE0E2FC}"/>
                  </a:ext>
                </a:extLst>
              </p14:cNvPr>
              <p14:cNvContentPartPr/>
              <p14:nvPr/>
            </p14:nvContentPartPr>
            <p14:xfrm>
              <a:off x="4611135" y="5434312"/>
              <a:ext cx="226440" cy="200520"/>
            </p14:xfrm>
          </p:contentPart>
        </mc:Choice>
        <mc:Fallback xmlns="">
          <p:pic>
            <p:nvPicPr>
              <p:cNvPr id="14" name="Ink 13">
                <a:extLst>
                  <a:ext uri="{FF2B5EF4-FFF2-40B4-BE49-F238E27FC236}">
                    <a16:creationId xmlns:a16="http://schemas.microsoft.com/office/drawing/2014/main" id="{F9A708DB-45E5-F86C-D5FA-DE25DCE0E2FC}"/>
                  </a:ext>
                </a:extLst>
              </p:cNvPr>
              <p:cNvPicPr/>
              <p:nvPr/>
            </p:nvPicPr>
            <p:blipFill>
              <a:blip r:embed="rId18"/>
              <a:stretch>
                <a:fillRect/>
              </a:stretch>
            </p:blipFill>
            <p:spPr>
              <a:xfrm>
                <a:off x="4593495" y="5416672"/>
                <a:ext cx="262080" cy="236160"/>
              </a:xfrm>
              <a:prstGeom prst="rect">
                <a:avLst/>
              </a:prstGeom>
            </p:spPr>
          </p:pic>
        </mc:Fallback>
      </mc:AlternateContent>
      <p:grpSp>
        <p:nvGrpSpPr>
          <p:cNvPr id="25" name="Group 24">
            <a:extLst>
              <a:ext uri="{FF2B5EF4-FFF2-40B4-BE49-F238E27FC236}">
                <a16:creationId xmlns:a16="http://schemas.microsoft.com/office/drawing/2014/main" id="{5CA8F24E-BB93-8A29-BDB4-0F2DCA7B3A89}"/>
              </a:ext>
            </a:extLst>
          </p:cNvPr>
          <p:cNvGrpSpPr/>
          <p:nvPr/>
        </p:nvGrpSpPr>
        <p:grpSpPr>
          <a:xfrm>
            <a:off x="6400695" y="5378152"/>
            <a:ext cx="1976400" cy="632520"/>
            <a:chOff x="6400695" y="5378152"/>
            <a:chExt cx="1976400" cy="63252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CFB2A808-51E1-F04C-AEC5-5F9B2C36F1FF}"/>
                    </a:ext>
                  </a:extLst>
                </p14:cNvPr>
                <p14:cNvContentPartPr/>
                <p14:nvPr/>
              </p14:nvContentPartPr>
              <p14:xfrm>
                <a:off x="6400695" y="5496592"/>
                <a:ext cx="320400" cy="19440"/>
              </p14:xfrm>
            </p:contentPart>
          </mc:Choice>
          <mc:Fallback xmlns="">
            <p:pic>
              <p:nvPicPr>
                <p:cNvPr id="15" name="Ink 14">
                  <a:extLst>
                    <a:ext uri="{FF2B5EF4-FFF2-40B4-BE49-F238E27FC236}">
                      <a16:creationId xmlns:a16="http://schemas.microsoft.com/office/drawing/2014/main" id="{CFB2A808-51E1-F04C-AEC5-5F9B2C36F1FF}"/>
                    </a:ext>
                  </a:extLst>
                </p:cNvPr>
                <p:cNvPicPr/>
                <p:nvPr/>
              </p:nvPicPr>
              <p:blipFill>
                <a:blip r:embed="rId20"/>
                <a:stretch>
                  <a:fillRect/>
                </a:stretch>
              </p:blipFill>
              <p:spPr>
                <a:xfrm>
                  <a:off x="6382695" y="5478592"/>
                  <a:ext cx="356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1CEA24DE-345E-DD47-938D-9D4130C3D612}"/>
                    </a:ext>
                  </a:extLst>
                </p14:cNvPr>
                <p14:cNvContentPartPr/>
                <p14:nvPr/>
              </p14:nvContentPartPr>
              <p14:xfrm>
                <a:off x="6528135" y="5643472"/>
                <a:ext cx="256320" cy="360"/>
              </p14:xfrm>
            </p:contentPart>
          </mc:Choice>
          <mc:Fallback xmlns="">
            <p:pic>
              <p:nvPicPr>
                <p:cNvPr id="16" name="Ink 15">
                  <a:extLst>
                    <a:ext uri="{FF2B5EF4-FFF2-40B4-BE49-F238E27FC236}">
                      <a16:creationId xmlns:a16="http://schemas.microsoft.com/office/drawing/2014/main" id="{1CEA24DE-345E-DD47-938D-9D4130C3D612}"/>
                    </a:ext>
                  </a:extLst>
                </p:cNvPr>
                <p:cNvPicPr/>
                <p:nvPr/>
              </p:nvPicPr>
              <p:blipFill>
                <a:blip r:embed="rId22"/>
                <a:stretch>
                  <a:fillRect/>
                </a:stretch>
              </p:blipFill>
              <p:spPr>
                <a:xfrm>
                  <a:off x="6510495" y="5625472"/>
                  <a:ext cx="291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EC6C4E64-67C6-3D3D-5B86-678E93CD1B07}"/>
                    </a:ext>
                  </a:extLst>
                </p14:cNvPr>
                <p14:cNvContentPartPr/>
                <p14:nvPr/>
              </p14:nvContentPartPr>
              <p14:xfrm>
                <a:off x="6982815" y="5378152"/>
                <a:ext cx="77400" cy="399960"/>
              </p14:xfrm>
            </p:contentPart>
          </mc:Choice>
          <mc:Fallback xmlns="">
            <p:pic>
              <p:nvPicPr>
                <p:cNvPr id="17" name="Ink 16">
                  <a:extLst>
                    <a:ext uri="{FF2B5EF4-FFF2-40B4-BE49-F238E27FC236}">
                      <a16:creationId xmlns:a16="http://schemas.microsoft.com/office/drawing/2014/main" id="{EC6C4E64-67C6-3D3D-5B86-678E93CD1B07}"/>
                    </a:ext>
                  </a:extLst>
                </p:cNvPr>
                <p:cNvPicPr/>
                <p:nvPr/>
              </p:nvPicPr>
              <p:blipFill>
                <a:blip r:embed="rId24"/>
                <a:stretch>
                  <a:fillRect/>
                </a:stretch>
              </p:blipFill>
              <p:spPr>
                <a:xfrm>
                  <a:off x="6964815" y="5360152"/>
                  <a:ext cx="11304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FA0CEF60-E564-C3FF-E4D6-A319257A7DDB}"/>
                    </a:ext>
                  </a:extLst>
                </p14:cNvPr>
                <p14:cNvContentPartPr/>
                <p14:nvPr/>
              </p14:nvContentPartPr>
              <p14:xfrm>
                <a:off x="7098375" y="5447992"/>
                <a:ext cx="236880" cy="329040"/>
              </p14:xfrm>
            </p:contentPart>
          </mc:Choice>
          <mc:Fallback xmlns="">
            <p:pic>
              <p:nvPicPr>
                <p:cNvPr id="18" name="Ink 17">
                  <a:extLst>
                    <a:ext uri="{FF2B5EF4-FFF2-40B4-BE49-F238E27FC236}">
                      <a16:creationId xmlns:a16="http://schemas.microsoft.com/office/drawing/2014/main" id="{FA0CEF60-E564-C3FF-E4D6-A319257A7DDB}"/>
                    </a:ext>
                  </a:extLst>
                </p:cNvPr>
                <p:cNvPicPr/>
                <p:nvPr/>
              </p:nvPicPr>
              <p:blipFill>
                <a:blip r:embed="rId26"/>
                <a:stretch>
                  <a:fillRect/>
                </a:stretch>
              </p:blipFill>
              <p:spPr>
                <a:xfrm>
                  <a:off x="7080735" y="5429992"/>
                  <a:ext cx="27252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02E29000-7A39-A226-E7B8-975317266236}"/>
                    </a:ext>
                  </a:extLst>
                </p14:cNvPr>
                <p14:cNvContentPartPr/>
                <p14:nvPr/>
              </p14:nvContentPartPr>
              <p14:xfrm>
                <a:off x="7452615" y="5515672"/>
                <a:ext cx="300600" cy="318600"/>
              </p14:xfrm>
            </p:contentPart>
          </mc:Choice>
          <mc:Fallback xmlns="">
            <p:pic>
              <p:nvPicPr>
                <p:cNvPr id="20" name="Ink 19">
                  <a:extLst>
                    <a:ext uri="{FF2B5EF4-FFF2-40B4-BE49-F238E27FC236}">
                      <a16:creationId xmlns:a16="http://schemas.microsoft.com/office/drawing/2014/main" id="{02E29000-7A39-A226-E7B8-975317266236}"/>
                    </a:ext>
                  </a:extLst>
                </p:cNvPr>
                <p:cNvPicPr/>
                <p:nvPr/>
              </p:nvPicPr>
              <p:blipFill>
                <a:blip r:embed="rId28"/>
                <a:stretch>
                  <a:fillRect/>
                </a:stretch>
              </p:blipFill>
              <p:spPr>
                <a:xfrm>
                  <a:off x="7434975" y="5497672"/>
                  <a:ext cx="3362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1850AE06-9FD0-71F5-379A-751CB836D34D}"/>
                    </a:ext>
                  </a:extLst>
                </p14:cNvPr>
                <p14:cNvContentPartPr/>
                <p14:nvPr/>
              </p14:nvContentPartPr>
              <p14:xfrm>
                <a:off x="7771935" y="5535112"/>
                <a:ext cx="104040" cy="380880"/>
              </p14:xfrm>
            </p:contentPart>
          </mc:Choice>
          <mc:Fallback xmlns="">
            <p:pic>
              <p:nvPicPr>
                <p:cNvPr id="22" name="Ink 21">
                  <a:extLst>
                    <a:ext uri="{FF2B5EF4-FFF2-40B4-BE49-F238E27FC236}">
                      <a16:creationId xmlns:a16="http://schemas.microsoft.com/office/drawing/2014/main" id="{1850AE06-9FD0-71F5-379A-751CB836D34D}"/>
                    </a:ext>
                  </a:extLst>
                </p:cNvPr>
                <p:cNvPicPr/>
                <p:nvPr/>
              </p:nvPicPr>
              <p:blipFill>
                <a:blip r:embed="rId30"/>
                <a:stretch>
                  <a:fillRect/>
                </a:stretch>
              </p:blipFill>
              <p:spPr>
                <a:xfrm>
                  <a:off x="7754295" y="5517472"/>
                  <a:ext cx="1396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AD9B4B56-74F3-8377-5431-6C1B5C9ADF46}"/>
                    </a:ext>
                  </a:extLst>
                </p14:cNvPr>
                <p14:cNvContentPartPr/>
                <p14:nvPr/>
              </p14:nvContentPartPr>
              <p14:xfrm>
                <a:off x="7779855" y="5623672"/>
                <a:ext cx="335880" cy="345600"/>
              </p14:xfrm>
            </p:contentPart>
          </mc:Choice>
          <mc:Fallback xmlns="">
            <p:pic>
              <p:nvPicPr>
                <p:cNvPr id="23" name="Ink 22">
                  <a:extLst>
                    <a:ext uri="{FF2B5EF4-FFF2-40B4-BE49-F238E27FC236}">
                      <a16:creationId xmlns:a16="http://schemas.microsoft.com/office/drawing/2014/main" id="{AD9B4B56-74F3-8377-5431-6C1B5C9ADF46}"/>
                    </a:ext>
                  </a:extLst>
                </p:cNvPr>
                <p:cNvPicPr/>
                <p:nvPr/>
              </p:nvPicPr>
              <p:blipFill>
                <a:blip r:embed="rId32"/>
                <a:stretch>
                  <a:fillRect/>
                </a:stretch>
              </p:blipFill>
              <p:spPr>
                <a:xfrm>
                  <a:off x="7762215" y="5606032"/>
                  <a:ext cx="37152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CBD64088-00C9-1B4E-C32E-3FE9E3A364EB}"/>
                    </a:ext>
                  </a:extLst>
                </p14:cNvPr>
                <p14:cNvContentPartPr/>
                <p14:nvPr/>
              </p14:nvContentPartPr>
              <p14:xfrm>
                <a:off x="8049135" y="5605672"/>
                <a:ext cx="327960" cy="405000"/>
              </p14:xfrm>
            </p:contentPart>
          </mc:Choice>
          <mc:Fallback xmlns="">
            <p:pic>
              <p:nvPicPr>
                <p:cNvPr id="24" name="Ink 23">
                  <a:extLst>
                    <a:ext uri="{FF2B5EF4-FFF2-40B4-BE49-F238E27FC236}">
                      <a16:creationId xmlns:a16="http://schemas.microsoft.com/office/drawing/2014/main" id="{CBD64088-00C9-1B4E-C32E-3FE9E3A364EB}"/>
                    </a:ext>
                  </a:extLst>
                </p:cNvPr>
                <p:cNvPicPr/>
                <p:nvPr/>
              </p:nvPicPr>
              <p:blipFill>
                <a:blip r:embed="rId34"/>
                <a:stretch>
                  <a:fillRect/>
                </a:stretch>
              </p:blipFill>
              <p:spPr>
                <a:xfrm>
                  <a:off x="8031135" y="5588032"/>
                  <a:ext cx="363600" cy="44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D82C8B9C-E581-C707-BCF1-6F4EBAC7329E}"/>
                  </a:ext>
                </a:extLst>
              </p14:cNvPr>
              <p14:cNvContentPartPr/>
              <p14:nvPr/>
            </p14:nvContentPartPr>
            <p14:xfrm>
              <a:off x="481935" y="756832"/>
              <a:ext cx="314640" cy="295560"/>
            </p14:xfrm>
          </p:contentPart>
        </mc:Choice>
        <mc:Fallback xmlns="">
          <p:pic>
            <p:nvPicPr>
              <p:cNvPr id="26" name="Ink 25">
                <a:extLst>
                  <a:ext uri="{FF2B5EF4-FFF2-40B4-BE49-F238E27FC236}">
                    <a16:creationId xmlns:a16="http://schemas.microsoft.com/office/drawing/2014/main" id="{D82C8B9C-E581-C707-BCF1-6F4EBAC7329E}"/>
                  </a:ext>
                </a:extLst>
              </p:cNvPr>
              <p:cNvPicPr/>
              <p:nvPr/>
            </p:nvPicPr>
            <p:blipFill>
              <a:blip r:embed="rId36"/>
              <a:stretch>
                <a:fillRect/>
              </a:stretch>
            </p:blipFill>
            <p:spPr>
              <a:xfrm>
                <a:off x="463935" y="739192"/>
                <a:ext cx="35028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F78F7287-3D8C-7059-2897-FD9716B6B41D}"/>
                  </a:ext>
                </a:extLst>
              </p14:cNvPr>
              <p14:cNvContentPartPr/>
              <p14:nvPr/>
            </p14:nvContentPartPr>
            <p14:xfrm>
              <a:off x="4158615" y="3602272"/>
              <a:ext cx="299880" cy="239760"/>
            </p14:xfrm>
          </p:contentPart>
        </mc:Choice>
        <mc:Fallback xmlns="">
          <p:pic>
            <p:nvPicPr>
              <p:cNvPr id="27" name="Ink 26">
                <a:extLst>
                  <a:ext uri="{FF2B5EF4-FFF2-40B4-BE49-F238E27FC236}">
                    <a16:creationId xmlns:a16="http://schemas.microsoft.com/office/drawing/2014/main" id="{F78F7287-3D8C-7059-2897-FD9716B6B41D}"/>
                  </a:ext>
                </a:extLst>
              </p:cNvPr>
              <p:cNvPicPr/>
              <p:nvPr/>
            </p:nvPicPr>
            <p:blipFill>
              <a:blip r:embed="rId38"/>
              <a:stretch>
                <a:fillRect/>
              </a:stretch>
            </p:blipFill>
            <p:spPr>
              <a:xfrm>
                <a:off x="4140975" y="3584272"/>
                <a:ext cx="335520" cy="2754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4" name="object 4"/>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5" name="object 5"/>
          <p:cNvGrpSpPr/>
          <p:nvPr/>
        </p:nvGrpSpPr>
        <p:grpSpPr>
          <a:xfrm>
            <a:off x="2954020" y="2712720"/>
            <a:ext cx="3050540" cy="2621280"/>
            <a:chOff x="2954020" y="2712720"/>
            <a:chExt cx="3050540" cy="2621280"/>
          </a:xfrm>
        </p:grpSpPr>
        <p:sp>
          <p:nvSpPr>
            <p:cNvPr id="6" name="object 6"/>
            <p:cNvSpPr/>
            <p:nvPr/>
          </p:nvSpPr>
          <p:spPr>
            <a:xfrm>
              <a:off x="2954020" y="2712720"/>
              <a:ext cx="111760" cy="260857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009011" y="2736596"/>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8" name="object 8"/>
            <p:cNvSpPr/>
            <p:nvPr/>
          </p:nvSpPr>
          <p:spPr>
            <a:xfrm>
              <a:off x="2966720" y="5222240"/>
              <a:ext cx="3037839" cy="11176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009011" y="5256911"/>
              <a:ext cx="2952750" cy="0"/>
            </a:xfrm>
            <a:custGeom>
              <a:avLst/>
              <a:gdLst/>
              <a:ahLst/>
              <a:cxnLst/>
              <a:rect l="l" t="t" r="r" b="b"/>
              <a:pathLst>
                <a:path w="2952750">
                  <a:moveTo>
                    <a:pt x="0" y="0"/>
                  </a:moveTo>
                  <a:lnTo>
                    <a:pt x="2952368" y="0"/>
                  </a:lnTo>
                </a:path>
              </a:pathLst>
            </a:custGeom>
            <a:ln w="25400">
              <a:solidFill>
                <a:srgbClr val="9BBA58"/>
              </a:solidFill>
            </a:ln>
          </p:spPr>
          <p:txBody>
            <a:bodyPr wrap="square" lIns="0" tIns="0" rIns="0" bIns="0" rtlCol="0"/>
            <a:lstStyle/>
            <a:p>
              <a:endParaRPr/>
            </a:p>
          </p:txBody>
        </p:sp>
      </p:grpSp>
      <p:sp>
        <p:nvSpPr>
          <p:cNvPr id="10" name="object 10"/>
          <p:cNvSpPr txBox="1"/>
          <p:nvPr/>
        </p:nvSpPr>
        <p:spPr>
          <a:xfrm>
            <a:off x="1480566" y="402450"/>
            <a:ext cx="6009640" cy="2724150"/>
          </a:xfrm>
          <a:prstGeom prst="rect">
            <a:avLst/>
          </a:prstGeom>
        </p:spPr>
        <p:txBody>
          <a:bodyPr vert="horz" wrap="square" lIns="0" tIns="225425" rIns="0" bIns="0" rtlCol="0">
            <a:spAutoFit/>
          </a:bodyPr>
          <a:lstStyle/>
          <a:p>
            <a:pPr marL="382905" algn="ctr">
              <a:lnSpc>
                <a:spcPct val="100000"/>
              </a:lnSpc>
              <a:spcBef>
                <a:spcPts val="1775"/>
              </a:spcBef>
            </a:pPr>
            <a:r>
              <a:rPr sz="4000" b="1" spc="-5" dirty="0">
                <a:latin typeface="Bookman Uralic"/>
                <a:cs typeface="Bookman Uralic"/>
              </a:rPr>
              <a:t>Permintaan</a:t>
            </a:r>
            <a:r>
              <a:rPr sz="4000" b="1" spc="-35" dirty="0">
                <a:latin typeface="Bookman Uralic"/>
                <a:cs typeface="Bookman Uralic"/>
              </a:rPr>
              <a:t> </a:t>
            </a:r>
            <a:r>
              <a:rPr sz="4000" b="1" spc="-5" dirty="0">
                <a:latin typeface="Bookman Uralic"/>
                <a:cs typeface="Bookman Uralic"/>
              </a:rPr>
              <a:t>Agregat</a:t>
            </a:r>
            <a:endParaRPr sz="4000" dirty="0">
              <a:latin typeface="Bookman Uralic"/>
              <a:cs typeface="Bookman Uralic"/>
            </a:endParaRPr>
          </a:p>
          <a:p>
            <a:pPr marL="330835" marR="5080" algn="ctr">
              <a:lnSpc>
                <a:spcPct val="100000"/>
              </a:lnSpc>
              <a:spcBef>
                <a:spcPts val="1010"/>
              </a:spcBef>
            </a:pPr>
            <a:r>
              <a:rPr sz="2400" b="1" spc="-5" dirty="0">
                <a:latin typeface="Carlito"/>
                <a:cs typeface="Carlito"/>
              </a:rPr>
              <a:t>Adalah </a:t>
            </a:r>
            <a:r>
              <a:rPr sz="2400" b="1" spc="-10" dirty="0">
                <a:latin typeface="Carlito"/>
                <a:cs typeface="Carlito"/>
              </a:rPr>
              <a:t>hubungan </a:t>
            </a:r>
            <a:r>
              <a:rPr sz="2400" b="1" spc="-20" dirty="0">
                <a:latin typeface="Carlito"/>
                <a:cs typeface="Carlito"/>
              </a:rPr>
              <a:t>antara </a:t>
            </a:r>
            <a:r>
              <a:rPr sz="2400" b="1" spc="-5" dirty="0">
                <a:latin typeface="Carlito"/>
                <a:cs typeface="Carlito"/>
              </a:rPr>
              <a:t>jumlah output </a:t>
            </a:r>
            <a:r>
              <a:rPr sz="2400" b="1" spc="-15" dirty="0">
                <a:latin typeface="Carlito"/>
                <a:cs typeface="Carlito"/>
              </a:rPr>
              <a:t>yang  </a:t>
            </a:r>
            <a:r>
              <a:rPr sz="2400" b="1" spc="-10" dirty="0">
                <a:latin typeface="Carlito"/>
                <a:cs typeface="Carlito"/>
              </a:rPr>
              <a:t>diminta dengan tingkat</a:t>
            </a:r>
            <a:r>
              <a:rPr sz="2400" b="1" spc="25" dirty="0">
                <a:latin typeface="Carlito"/>
                <a:cs typeface="Carlito"/>
              </a:rPr>
              <a:t> </a:t>
            </a:r>
            <a:r>
              <a:rPr sz="2400" b="1" spc="-15" dirty="0">
                <a:latin typeface="Carlito"/>
                <a:cs typeface="Carlito"/>
              </a:rPr>
              <a:t>harga</a:t>
            </a:r>
            <a:endParaRPr sz="2400" dirty="0">
              <a:latin typeface="Carlito"/>
              <a:cs typeface="Carlito"/>
            </a:endParaRPr>
          </a:p>
          <a:p>
            <a:pPr>
              <a:lnSpc>
                <a:spcPct val="100000"/>
              </a:lnSpc>
            </a:pPr>
            <a:endParaRPr sz="2400" dirty="0">
              <a:latin typeface="Carlito"/>
              <a:cs typeface="Carlito"/>
            </a:endParaRPr>
          </a:p>
          <a:p>
            <a:pPr>
              <a:lnSpc>
                <a:spcPct val="100000"/>
              </a:lnSpc>
              <a:spcBef>
                <a:spcPts val="55"/>
              </a:spcBef>
            </a:pPr>
            <a:endParaRPr sz="1750" dirty="0">
              <a:latin typeface="Carlito"/>
              <a:cs typeface="Carlito"/>
            </a:endParaRPr>
          </a:p>
          <a:p>
            <a:pPr marL="12700">
              <a:lnSpc>
                <a:spcPct val="100000"/>
              </a:lnSpc>
            </a:pPr>
            <a:r>
              <a:rPr sz="2400" b="1" spc="-130" dirty="0">
                <a:latin typeface="Carlito"/>
                <a:cs typeface="Carlito"/>
              </a:rPr>
              <a:t>P, </a:t>
            </a:r>
            <a:r>
              <a:rPr sz="1600" b="1" spc="-5" dirty="0">
                <a:latin typeface="Carlito"/>
                <a:cs typeface="Carlito"/>
              </a:rPr>
              <a:t>Tingkat</a:t>
            </a:r>
            <a:r>
              <a:rPr sz="1600" b="1" spc="85" dirty="0">
                <a:latin typeface="Carlito"/>
                <a:cs typeface="Carlito"/>
              </a:rPr>
              <a:t> </a:t>
            </a:r>
            <a:r>
              <a:rPr sz="1600" b="1" spc="-10" dirty="0">
                <a:latin typeface="Carlito"/>
                <a:cs typeface="Carlito"/>
              </a:rPr>
              <a:t>Harga</a:t>
            </a:r>
            <a:endParaRPr sz="1600" dirty="0">
              <a:latin typeface="Carlito"/>
              <a:cs typeface="Carlito"/>
            </a:endParaRPr>
          </a:p>
        </p:txBody>
      </p:sp>
      <p:sp>
        <p:nvSpPr>
          <p:cNvPr id="11" name="object 11"/>
          <p:cNvSpPr txBox="1"/>
          <p:nvPr/>
        </p:nvSpPr>
        <p:spPr>
          <a:xfrm>
            <a:off x="2667000" y="4511420"/>
            <a:ext cx="5398135" cy="1241365"/>
          </a:xfrm>
          <a:prstGeom prst="rect">
            <a:avLst/>
          </a:prstGeom>
        </p:spPr>
        <p:txBody>
          <a:bodyPr vert="horz" wrap="square" lIns="0" tIns="12700" rIns="0" bIns="0" rtlCol="0">
            <a:spAutoFit/>
          </a:bodyPr>
          <a:lstStyle/>
          <a:p>
            <a:pPr marL="823595" algn="ctr">
              <a:lnSpc>
                <a:spcPct val="100000"/>
              </a:lnSpc>
              <a:spcBef>
                <a:spcPts val="100"/>
              </a:spcBef>
            </a:pPr>
            <a:r>
              <a:rPr sz="1600" b="1" spc="-10" dirty="0">
                <a:solidFill>
                  <a:srgbClr val="FF0000"/>
                </a:solidFill>
                <a:latin typeface="Carlito"/>
                <a:cs typeface="Carlito"/>
              </a:rPr>
              <a:t>AD</a:t>
            </a:r>
            <a:endParaRPr sz="1600" dirty="0">
              <a:latin typeface="Carlito"/>
              <a:cs typeface="Carlito"/>
            </a:endParaRPr>
          </a:p>
          <a:p>
            <a:pPr>
              <a:lnSpc>
                <a:spcPct val="100000"/>
              </a:lnSpc>
              <a:spcBef>
                <a:spcPts val="55"/>
              </a:spcBef>
            </a:pPr>
            <a:endParaRPr sz="1500" dirty="0">
              <a:latin typeface="Carlito"/>
              <a:cs typeface="Carlito"/>
            </a:endParaRPr>
          </a:p>
          <a:p>
            <a:pPr marL="3441065">
              <a:lnSpc>
                <a:spcPct val="100000"/>
              </a:lnSpc>
            </a:pPr>
            <a:r>
              <a:rPr sz="2400" b="1" spc="-145" dirty="0">
                <a:latin typeface="Carlito"/>
                <a:cs typeface="Carlito"/>
              </a:rPr>
              <a:t>Y, </a:t>
            </a:r>
            <a:r>
              <a:rPr sz="1600" spc="-10" dirty="0">
                <a:latin typeface="Carlito"/>
                <a:cs typeface="Carlito"/>
              </a:rPr>
              <a:t>Pendapatan,</a:t>
            </a:r>
            <a:r>
              <a:rPr sz="1600" spc="95" dirty="0">
                <a:latin typeface="Carlito"/>
                <a:cs typeface="Carlito"/>
              </a:rPr>
              <a:t> </a:t>
            </a:r>
            <a:r>
              <a:rPr sz="1600" spc="-5" dirty="0">
                <a:latin typeface="Carlito"/>
                <a:cs typeface="Carlito"/>
              </a:rPr>
              <a:t>Output</a:t>
            </a:r>
            <a:endParaRPr sz="1600" dirty="0">
              <a:latin typeface="Carlito"/>
              <a:cs typeface="Carlito"/>
            </a:endParaRPr>
          </a:p>
          <a:p>
            <a:pPr marL="12700">
              <a:lnSpc>
                <a:spcPct val="100000"/>
              </a:lnSpc>
              <a:spcBef>
                <a:spcPts val="5"/>
              </a:spcBef>
            </a:pPr>
            <a:r>
              <a:rPr sz="2400" b="1" spc="-5" dirty="0" err="1">
                <a:solidFill>
                  <a:srgbClr val="FF0000"/>
                </a:solidFill>
                <a:latin typeface="Carlito"/>
                <a:cs typeface="Carlito"/>
              </a:rPr>
              <a:t>Kurva</a:t>
            </a:r>
            <a:r>
              <a:rPr sz="2400" b="1" spc="-5" dirty="0">
                <a:solidFill>
                  <a:srgbClr val="FF0000"/>
                </a:solidFill>
                <a:latin typeface="Carlito"/>
                <a:cs typeface="Carlito"/>
              </a:rPr>
              <a:t> </a:t>
            </a:r>
            <a:r>
              <a:rPr sz="2400" b="1" spc="-10" dirty="0">
                <a:solidFill>
                  <a:srgbClr val="FF0000"/>
                </a:solidFill>
                <a:latin typeface="Carlito"/>
                <a:cs typeface="Carlito"/>
              </a:rPr>
              <a:t>Permintaan </a:t>
            </a:r>
            <a:r>
              <a:rPr sz="2400" b="1" spc="-15" dirty="0">
                <a:solidFill>
                  <a:srgbClr val="FF0000"/>
                </a:solidFill>
                <a:latin typeface="Carlito"/>
                <a:cs typeface="Carlito"/>
              </a:rPr>
              <a:t>Agregat</a:t>
            </a:r>
            <a:r>
              <a:rPr sz="2400" b="1" spc="-25" dirty="0">
                <a:solidFill>
                  <a:srgbClr val="FF0000"/>
                </a:solidFill>
                <a:latin typeface="Carlito"/>
                <a:cs typeface="Carlito"/>
              </a:rPr>
              <a:t> </a:t>
            </a:r>
            <a:r>
              <a:rPr sz="2400" b="1" dirty="0">
                <a:solidFill>
                  <a:srgbClr val="FF0000"/>
                </a:solidFill>
                <a:latin typeface="Carlito"/>
                <a:cs typeface="Carlito"/>
              </a:rPr>
              <a:t>(AD)</a:t>
            </a:r>
            <a:endParaRPr sz="2400" dirty="0">
              <a:latin typeface="Carlito"/>
              <a:cs typeface="Carlito"/>
            </a:endParaRPr>
          </a:p>
        </p:txBody>
      </p:sp>
      <p:sp>
        <p:nvSpPr>
          <p:cNvPr id="12" name="object 12"/>
          <p:cNvSpPr/>
          <p:nvPr/>
        </p:nvSpPr>
        <p:spPr>
          <a:xfrm>
            <a:off x="3203829" y="3197860"/>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chemeClr val="accent3">
                <a:lumMod val="50000"/>
              </a:schemeClr>
            </a:solidFill>
          </a:ln>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4B7C2D1-58AF-0A3B-E629-37BEA034DC69}"/>
                  </a:ext>
                </a:extLst>
              </p14:cNvPr>
              <p14:cNvContentPartPr/>
              <p14:nvPr/>
            </p14:nvContentPartPr>
            <p14:xfrm>
              <a:off x="1434495" y="2317792"/>
              <a:ext cx="1349280" cy="1173960"/>
            </p14:xfrm>
          </p:contentPart>
        </mc:Choice>
        <mc:Fallback xmlns="">
          <p:pic>
            <p:nvPicPr>
              <p:cNvPr id="3" name="Ink 2">
                <a:extLst>
                  <a:ext uri="{FF2B5EF4-FFF2-40B4-BE49-F238E27FC236}">
                    <a16:creationId xmlns:a16="http://schemas.microsoft.com/office/drawing/2014/main" id="{04B7C2D1-58AF-0A3B-E629-37BEA034DC69}"/>
                  </a:ext>
                </a:extLst>
              </p:cNvPr>
              <p:cNvPicPr/>
              <p:nvPr/>
            </p:nvPicPr>
            <p:blipFill>
              <a:blip r:embed="rId5"/>
              <a:stretch>
                <a:fillRect/>
              </a:stretch>
            </p:blipFill>
            <p:spPr>
              <a:xfrm>
                <a:off x="1416855" y="2299792"/>
                <a:ext cx="1384920" cy="120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4338F079-FB92-E116-653E-CBA05234C5BE}"/>
                  </a:ext>
                </a:extLst>
              </p14:cNvPr>
              <p14:cNvContentPartPr/>
              <p14:nvPr/>
            </p14:nvContentPartPr>
            <p14:xfrm>
              <a:off x="5877615" y="4685512"/>
              <a:ext cx="2503080" cy="1224360"/>
            </p14:xfrm>
          </p:contentPart>
        </mc:Choice>
        <mc:Fallback xmlns="">
          <p:pic>
            <p:nvPicPr>
              <p:cNvPr id="13" name="Ink 12">
                <a:extLst>
                  <a:ext uri="{FF2B5EF4-FFF2-40B4-BE49-F238E27FC236}">
                    <a16:creationId xmlns:a16="http://schemas.microsoft.com/office/drawing/2014/main" id="{4338F079-FB92-E116-653E-CBA05234C5BE}"/>
                  </a:ext>
                </a:extLst>
              </p:cNvPr>
              <p:cNvPicPr/>
              <p:nvPr/>
            </p:nvPicPr>
            <p:blipFill>
              <a:blip r:embed="rId7"/>
              <a:stretch>
                <a:fillRect/>
              </a:stretch>
            </p:blipFill>
            <p:spPr>
              <a:xfrm>
                <a:off x="5859615" y="4667872"/>
                <a:ext cx="2538720" cy="126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59A149F4-DED7-EF0D-D3E4-D36C5A9C0BDB}"/>
                  </a:ext>
                </a:extLst>
              </p14:cNvPr>
              <p14:cNvContentPartPr/>
              <p14:nvPr/>
            </p14:nvContentPartPr>
            <p14:xfrm>
              <a:off x="4993455" y="412312"/>
              <a:ext cx="1949760" cy="1309680"/>
            </p14:xfrm>
          </p:contentPart>
        </mc:Choice>
        <mc:Fallback xmlns="">
          <p:pic>
            <p:nvPicPr>
              <p:cNvPr id="14" name="Ink 13">
                <a:extLst>
                  <a:ext uri="{FF2B5EF4-FFF2-40B4-BE49-F238E27FC236}">
                    <a16:creationId xmlns:a16="http://schemas.microsoft.com/office/drawing/2014/main" id="{59A149F4-DED7-EF0D-D3E4-D36C5A9C0BDB}"/>
                  </a:ext>
                </a:extLst>
              </p:cNvPr>
              <p:cNvPicPr/>
              <p:nvPr/>
            </p:nvPicPr>
            <p:blipFill>
              <a:blip r:embed="rId9"/>
              <a:stretch>
                <a:fillRect/>
              </a:stretch>
            </p:blipFill>
            <p:spPr>
              <a:xfrm>
                <a:off x="4975815" y="394312"/>
                <a:ext cx="1985400" cy="134532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4" name="object 4"/>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9" name="Group 8"/>
          <p:cNvGrpSpPr/>
          <p:nvPr/>
        </p:nvGrpSpPr>
        <p:grpSpPr>
          <a:xfrm>
            <a:off x="2759138" y="4236405"/>
            <a:ext cx="5318062" cy="1859483"/>
            <a:chOff x="2599435" y="3962400"/>
            <a:chExt cx="3625724" cy="1859483"/>
          </a:xfrm>
        </p:grpSpPr>
        <p:sp>
          <p:nvSpPr>
            <p:cNvPr id="5" name="object 5"/>
            <p:cNvSpPr txBox="1"/>
            <p:nvPr/>
          </p:nvSpPr>
          <p:spPr>
            <a:xfrm>
              <a:off x="2599435" y="3962400"/>
              <a:ext cx="220979" cy="1243930"/>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Carlito"/>
                  <a:cs typeface="Carlito"/>
                </a:rPr>
                <a:t>M  V  P  Y</a:t>
              </a:r>
            </a:p>
          </p:txBody>
        </p:sp>
        <p:sp>
          <p:nvSpPr>
            <p:cNvPr id="6" name="object 6"/>
            <p:cNvSpPr txBox="1"/>
            <p:nvPr/>
          </p:nvSpPr>
          <p:spPr>
            <a:xfrm>
              <a:off x="3513709" y="3962400"/>
              <a:ext cx="2711450" cy="1859483"/>
            </a:xfrm>
            <a:prstGeom prst="rect">
              <a:avLst/>
            </a:prstGeom>
          </p:spPr>
          <p:txBody>
            <a:bodyPr vert="horz" wrap="square" lIns="0" tIns="12700" rIns="0" bIns="0" rtlCol="0">
              <a:spAutoFit/>
            </a:bodyPr>
            <a:lstStyle/>
            <a:p>
              <a:pPr marL="12700">
                <a:lnSpc>
                  <a:spcPct val="100000"/>
                </a:lnSpc>
                <a:spcBef>
                  <a:spcPts val="100"/>
                </a:spcBef>
              </a:pPr>
              <a:r>
                <a:rPr sz="2000" dirty="0">
                  <a:latin typeface="Carlito"/>
                  <a:cs typeface="Carlito"/>
                </a:rPr>
                <a:t>= </a:t>
              </a:r>
              <a:r>
                <a:rPr sz="2000" spc="-5" dirty="0">
                  <a:latin typeface="Carlito"/>
                  <a:cs typeface="Carlito"/>
                </a:rPr>
                <a:t>Jumlah </a:t>
              </a:r>
              <a:r>
                <a:rPr sz="2000" dirty="0">
                  <a:latin typeface="Carlito"/>
                  <a:cs typeface="Carlito"/>
                </a:rPr>
                <a:t>Uang </a:t>
              </a:r>
              <a:r>
                <a:rPr sz="2000" spc="-5" dirty="0">
                  <a:latin typeface="Carlito"/>
                  <a:cs typeface="Carlito"/>
                </a:rPr>
                <a:t>Beredar</a:t>
              </a:r>
              <a:r>
                <a:rPr sz="2000" spc="-50" dirty="0">
                  <a:latin typeface="Carlito"/>
                  <a:cs typeface="Carlito"/>
                </a:rPr>
                <a:t> </a:t>
              </a:r>
              <a:r>
                <a:rPr sz="2000" spc="-5" dirty="0">
                  <a:latin typeface="Carlito"/>
                  <a:cs typeface="Carlito"/>
                </a:rPr>
                <a:t>(JUB)</a:t>
              </a:r>
              <a:endParaRPr sz="2000" dirty="0">
                <a:latin typeface="Carlito"/>
                <a:cs typeface="Carlito"/>
              </a:endParaRPr>
            </a:p>
            <a:p>
              <a:pPr marL="12700">
                <a:lnSpc>
                  <a:spcPct val="100000"/>
                </a:lnSpc>
              </a:pPr>
              <a:r>
                <a:rPr sz="2000" dirty="0">
                  <a:latin typeface="Carlito"/>
                  <a:cs typeface="Carlito"/>
                </a:rPr>
                <a:t>= </a:t>
              </a:r>
              <a:r>
                <a:rPr sz="2000" spc="-15" dirty="0">
                  <a:latin typeface="Carlito"/>
                  <a:cs typeface="Carlito"/>
                </a:rPr>
                <a:t>Kecepatan Perputara</a:t>
              </a:r>
              <a:r>
                <a:rPr sz="2000" spc="25" dirty="0">
                  <a:latin typeface="Carlito"/>
                  <a:cs typeface="Carlito"/>
                </a:rPr>
                <a:t> </a:t>
              </a:r>
              <a:r>
                <a:rPr sz="2000" dirty="0">
                  <a:latin typeface="Carlito"/>
                  <a:cs typeface="Carlito"/>
                </a:rPr>
                <a:t>Uang</a:t>
              </a:r>
            </a:p>
            <a:p>
              <a:pPr marL="12700">
                <a:lnSpc>
                  <a:spcPct val="100000"/>
                </a:lnSpc>
              </a:pPr>
              <a:r>
                <a:rPr sz="2000" dirty="0">
                  <a:latin typeface="Carlito"/>
                  <a:cs typeface="Carlito"/>
                </a:rPr>
                <a:t>= </a:t>
              </a:r>
              <a:r>
                <a:rPr sz="2000" spc="-15" dirty="0">
                  <a:latin typeface="Carlito"/>
                  <a:cs typeface="Carlito"/>
                </a:rPr>
                <a:t>Tingkat</a:t>
              </a:r>
              <a:r>
                <a:rPr sz="2000" spc="5" dirty="0">
                  <a:latin typeface="Carlito"/>
                  <a:cs typeface="Carlito"/>
                </a:rPr>
                <a:t> </a:t>
              </a:r>
              <a:r>
                <a:rPr sz="2000" spc="-20" dirty="0">
                  <a:latin typeface="Carlito"/>
                  <a:cs typeface="Carlito"/>
                </a:rPr>
                <a:t>Harga</a:t>
              </a:r>
              <a:endParaRPr sz="2000" dirty="0">
                <a:latin typeface="Carlito"/>
                <a:cs typeface="Carlito"/>
              </a:endParaRPr>
            </a:p>
            <a:p>
              <a:pPr marL="12700">
                <a:lnSpc>
                  <a:spcPct val="100000"/>
                </a:lnSpc>
              </a:pPr>
              <a:r>
                <a:rPr sz="2000" dirty="0">
                  <a:latin typeface="Carlito"/>
                  <a:cs typeface="Carlito"/>
                </a:rPr>
                <a:t>= </a:t>
              </a:r>
              <a:r>
                <a:rPr sz="2000" spc="-5" dirty="0">
                  <a:latin typeface="Carlito"/>
                  <a:cs typeface="Carlito"/>
                </a:rPr>
                <a:t>Jumlah</a:t>
              </a:r>
              <a:r>
                <a:rPr sz="2000" spc="5" dirty="0">
                  <a:latin typeface="Carlito"/>
                  <a:cs typeface="Carlito"/>
                </a:rPr>
                <a:t> </a:t>
              </a:r>
              <a:r>
                <a:rPr sz="2000" spc="-5" dirty="0">
                  <a:latin typeface="Carlito"/>
                  <a:cs typeface="Carlito"/>
                </a:rPr>
                <a:t>Output</a:t>
              </a:r>
              <a:endParaRPr sz="2000" dirty="0">
                <a:latin typeface="Carlito"/>
                <a:cs typeface="Carlito"/>
              </a:endParaRPr>
            </a:p>
          </p:txBody>
        </p:sp>
      </p:grpSp>
      <p:sp>
        <p:nvSpPr>
          <p:cNvPr id="7" name="object 7"/>
          <p:cNvSpPr txBox="1">
            <a:spLocks noGrp="1"/>
          </p:cNvSpPr>
          <p:nvPr>
            <p:ph type="title"/>
          </p:nvPr>
        </p:nvSpPr>
        <p:spPr>
          <a:xfrm>
            <a:off x="990600" y="1197294"/>
            <a:ext cx="7383780" cy="2780030"/>
          </a:xfrm>
          <a:prstGeom prst="rect">
            <a:avLst/>
          </a:prstGeom>
        </p:spPr>
        <p:txBody>
          <a:bodyPr vert="horz" wrap="square" lIns="0" tIns="36830" rIns="0" bIns="0" rtlCol="0">
            <a:spAutoFit/>
          </a:bodyPr>
          <a:lstStyle/>
          <a:p>
            <a:pPr marL="12065" marR="5080" indent="5715" algn="ctr">
              <a:lnSpc>
                <a:spcPts val="4760"/>
              </a:lnSpc>
              <a:spcBef>
                <a:spcPts val="290"/>
              </a:spcBef>
            </a:pPr>
            <a:r>
              <a:rPr sz="4000" spc="-5" dirty="0">
                <a:latin typeface="Bookman Uralic"/>
                <a:cs typeface="Bookman Uralic"/>
              </a:rPr>
              <a:t>Persamaan </a:t>
            </a:r>
            <a:r>
              <a:rPr sz="4000" dirty="0">
                <a:latin typeface="Bookman Uralic"/>
                <a:cs typeface="Bookman Uralic"/>
              </a:rPr>
              <a:t>Kuantitas  </a:t>
            </a:r>
            <a:r>
              <a:rPr sz="4000" spc="-5" dirty="0">
                <a:latin typeface="Bookman Uralic"/>
                <a:cs typeface="Bookman Uralic"/>
              </a:rPr>
              <a:t>sebagai Permintaan</a:t>
            </a:r>
            <a:r>
              <a:rPr sz="4000" spc="-25" dirty="0">
                <a:latin typeface="Bookman Uralic"/>
                <a:cs typeface="Bookman Uralic"/>
              </a:rPr>
              <a:t> </a:t>
            </a:r>
            <a:r>
              <a:rPr sz="4000" spc="-5" dirty="0">
                <a:latin typeface="Bookman Uralic"/>
                <a:cs typeface="Bookman Uralic"/>
              </a:rPr>
              <a:t>Agregat</a:t>
            </a:r>
            <a:endParaRPr sz="4000" dirty="0">
              <a:latin typeface="Bookman Uralic"/>
              <a:cs typeface="Bookman Uralic"/>
            </a:endParaRPr>
          </a:p>
          <a:p>
            <a:pPr marL="2540" algn="ctr">
              <a:lnSpc>
                <a:spcPct val="100000"/>
              </a:lnSpc>
              <a:spcBef>
                <a:spcPts val="1415"/>
              </a:spcBef>
            </a:pPr>
            <a:r>
              <a:rPr sz="8800" b="1" spc="-5" dirty="0">
                <a:solidFill>
                  <a:srgbClr val="FF0000"/>
                </a:solidFill>
                <a:effectLst>
                  <a:outerShdw blurRad="38100" dist="38100" dir="2700000" algn="tl">
                    <a:srgbClr val="000000">
                      <a:alpha val="43137"/>
                    </a:srgbClr>
                  </a:outerShdw>
                </a:effectLst>
              </a:rPr>
              <a:t>MV </a:t>
            </a:r>
            <a:r>
              <a:rPr sz="8800" b="1" dirty="0">
                <a:solidFill>
                  <a:srgbClr val="FF0000"/>
                </a:solidFill>
                <a:effectLst>
                  <a:outerShdw blurRad="38100" dist="38100" dir="2700000" algn="tl">
                    <a:srgbClr val="000000">
                      <a:alpha val="43137"/>
                    </a:srgbClr>
                  </a:outerShdw>
                </a:effectLst>
              </a:rPr>
              <a:t>=</a:t>
            </a:r>
            <a:r>
              <a:rPr sz="8800" b="1" spc="-25" dirty="0">
                <a:solidFill>
                  <a:srgbClr val="FF0000"/>
                </a:solidFill>
                <a:effectLst>
                  <a:outerShdw blurRad="38100" dist="38100" dir="2700000" algn="tl">
                    <a:srgbClr val="000000">
                      <a:alpha val="43137"/>
                    </a:srgbClr>
                  </a:outerShdw>
                </a:effectLst>
              </a:rPr>
              <a:t> </a:t>
            </a:r>
            <a:r>
              <a:rPr sz="8800" b="1" spc="-30" dirty="0">
                <a:solidFill>
                  <a:srgbClr val="FF0000"/>
                </a:solidFill>
                <a:effectLst>
                  <a:outerShdw blurRad="38100" dist="38100" dir="2700000" algn="tl">
                    <a:srgbClr val="000000">
                      <a:alpha val="43137"/>
                    </a:srgbClr>
                  </a:outerShdw>
                </a:effectLst>
              </a:rPr>
              <a:t>PY</a:t>
            </a:r>
            <a:endParaRPr sz="8800" b="1"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8AA514F3-94C0-2E71-BD17-D02BB686ADC7}"/>
                  </a:ext>
                </a:extLst>
              </p14:cNvPr>
              <p14:cNvContentPartPr/>
              <p14:nvPr/>
            </p14:nvContentPartPr>
            <p14:xfrm>
              <a:off x="1425495" y="3283672"/>
              <a:ext cx="533880" cy="371160"/>
            </p14:xfrm>
          </p:contentPart>
        </mc:Choice>
        <mc:Fallback xmlns="">
          <p:pic>
            <p:nvPicPr>
              <p:cNvPr id="3" name="Ink 2">
                <a:extLst>
                  <a:ext uri="{FF2B5EF4-FFF2-40B4-BE49-F238E27FC236}">
                    <a16:creationId xmlns:a16="http://schemas.microsoft.com/office/drawing/2014/main" id="{8AA514F3-94C0-2E71-BD17-D02BB686ADC7}"/>
                  </a:ext>
                </a:extLst>
              </p:cNvPr>
              <p:cNvPicPr/>
              <p:nvPr/>
            </p:nvPicPr>
            <p:blipFill>
              <a:blip r:embed="rId3"/>
              <a:stretch>
                <a:fillRect/>
              </a:stretch>
            </p:blipFill>
            <p:spPr>
              <a:xfrm>
                <a:off x="1407855" y="3266032"/>
                <a:ext cx="56952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BE412319-65BB-FD03-68FC-0D7381D5EA8D}"/>
                  </a:ext>
                </a:extLst>
              </p14:cNvPr>
              <p14:cNvContentPartPr/>
              <p14:nvPr/>
            </p14:nvContentPartPr>
            <p14:xfrm>
              <a:off x="2851455" y="3873352"/>
              <a:ext cx="231120" cy="149760"/>
            </p14:xfrm>
          </p:contentPart>
        </mc:Choice>
        <mc:Fallback xmlns="">
          <p:pic>
            <p:nvPicPr>
              <p:cNvPr id="8" name="Ink 7">
                <a:extLst>
                  <a:ext uri="{FF2B5EF4-FFF2-40B4-BE49-F238E27FC236}">
                    <a16:creationId xmlns:a16="http://schemas.microsoft.com/office/drawing/2014/main" id="{BE412319-65BB-FD03-68FC-0D7381D5EA8D}"/>
                  </a:ext>
                </a:extLst>
              </p:cNvPr>
              <p:cNvPicPr/>
              <p:nvPr/>
            </p:nvPicPr>
            <p:blipFill>
              <a:blip r:embed="rId5"/>
              <a:stretch>
                <a:fillRect/>
              </a:stretch>
            </p:blipFill>
            <p:spPr>
              <a:xfrm>
                <a:off x="2833455" y="3855712"/>
                <a:ext cx="266760" cy="18540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5257800" cy="1066800"/>
          </a:xfrm>
          <a:ln>
            <a:solidFill>
              <a:schemeClr val="bg2">
                <a:lumMod val="50000"/>
              </a:schemeClr>
            </a:solidFill>
          </a:ln>
        </p:spPr>
        <p:txBody>
          <a:bodyPr>
            <a:normAutofit fontScale="90000"/>
          </a:bodyPr>
          <a:lstStyle/>
          <a:p>
            <a:pPr algn="l"/>
            <a:r>
              <a:rPr lang="en-US" sz="2800" b="1" dirty="0" err="1">
                <a:effectLst>
                  <a:outerShdw blurRad="38100" dist="38100" dir="2700000" algn="tl">
                    <a:srgbClr val="000000">
                      <a:alpha val="43137"/>
                    </a:srgbClr>
                  </a:outerShdw>
                </a:effectLst>
              </a:rPr>
              <a:t>Bagaimanakah</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hubungan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antara</a:t>
            </a:r>
            <a:r>
              <a:rPr lang="en-US" sz="2800" b="1" dirty="0">
                <a:effectLst>
                  <a:outerShdw blurRad="38100" dist="38100" dir="2700000" algn="tl">
                    <a:srgbClr val="000000">
                      <a:alpha val="43137"/>
                    </a:srgbClr>
                  </a:outerShdw>
                </a:effectLst>
              </a:rPr>
              <a:t>: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P~C ; P~I ; P~(X-M)</a:t>
            </a:r>
          </a:p>
        </p:txBody>
      </p:sp>
      <p:sp>
        <p:nvSpPr>
          <p:cNvPr id="4" name="Content Placeholder 2"/>
          <p:cNvSpPr>
            <a:spLocks noGrp="1"/>
          </p:cNvSpPr>
          <p:nvPr>
            <p:ph idx="1"/>
          </p:nvPr>
        </p:nvSpPr>
        <p:spPr>
          <a:xfrm>
            <a:off x="381001" y="2015733"/>
            <a:ext cx="8686800" cy="4004067"/>
          </a:xfrm>
        </p:spPr>
        <p:txBody>
          <a:bodyPr>
            <a:noAutofit/>
          </a:bodyPr>
          <a:lstStyle/>
          <a:p>
            <a:pPr>
              <a:buNone/>
            </a:pPr>
            <a:r>
              <a:rPr lang="en-US" sz="1800" b="1" dirty="0" err="1">
                <a:effectLst>
                  <a:outerShdw blurRad="38100" dist="38100" dir="2700000" algn="tl">
                    <a:srgbClr val="000000">
                      <a:alpha val="43137"/>
                    </a:srgbClr>
                  </a:outerShdw>
                </a:effectLst>
              </a:rPr>
              <a:t>Hubungan</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tingkat</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harga</a:t>
            </a:r>
            <a:r>
              <a:rPr lang="en-US" sz="1800" b="1" dirty="0">
                <a:effectLst>
                  <a:outerShdw blurRad="38100" dist="38100" dir="2700000" algn="tl">
                    <a:srgbClr val="000000">
                      <a:alpha val="43137"/>
                    </a:srgbClr>
                  </a:outerShdw>
                </a:effectLst>
              </a:rPr>
              <a:t> dan </a:t>
            </a:r>
            <a:r>
              <a:rPr lang="en-US" sz="1800" b="1" dirty="0" err="1">
                <a:effectLst>
                  <a:outerShdw blurRad="38100" dist="38100" dir="2700000" algn="tl">
                    <a:srgbClr val="000000">
                      <a:alpha val="43137"/>
                    </a:srgbClr>
                  </a:outerShdw>
                </a:effectLst>
              </a:rPr>
              <a:t>konsumsi</a:t>
            </a:r>
            <a:endParaRPr lang="en-US" sz="1800" b="1" dirty="0">
              <a:effectLst>
                <a:outerShdw blurRad="38100" dist="38100" dir="2700000" algn="tl">
                  <a:srgbClr val="000000">
                    <a:alpha val="43137"/>
                  </a:srgbClr>
                </a:outerShdw>
              </a:effectLst>
            </a:endParaRPr>
          </a:p>
          <a:p>
            <a:pPr lvl="1"/>
            <a:r>
              <a:rPr lang="en-US" sz="1800" b="1" i="1" dirty="0">
                <a:solidFill>
                  <a:srgbClr val="C00000"/>
                </a:solidFill>
              </a:rPr>
              <a:t>Tingkat </a:t>
            </a:r>
            <a:r>
              <a:rPr lang="en-US" sz="1800" b="1" i="1" dirty="0" err="1">
                <a:solidFill>
                  <a:srgbClr val="C00000"/>
                </a:solidFill>
              </a:rPr>
              <a:t>harga</a:t>
            </a:r>
            <a:r>
              <a:rPr lang="en-US" sz="1800" b="1" i="1" dirty="0">
                <a:solidFill>
                  <a:srgbClr val="C00000"/>
                </a:solidFill>
              </a:rPr>
              <a:t> (P) </a:t>
            </a:r>
            <a:r>
              <a:rPr lang="en-US" sz="1800" b="1" i="1" dirty="0" err="1">
                <a:solidFill>
                  <a:srgbClr val="C00000"/>
                </a:solidFill>
              </a:rPr>
              <a:t>menurun</a:t>
            </a:r>
            <a:r>
              <a:rPr lang="en-US" sz="1800" b="1" i="1" dirty="0">
                <a:solidFill>
                  <a:srgbClr val="C00000"/>
                </a:solidFill>
              </a:rPr>
              <a:t> ~ </a:t>
            </a:r>
            <a:r>
              <a:rPr lang="en-US" sz="1800" b="1" i="1" dirty="0" err="1">
                <a:solidFill>
                  <a:srgbClr val="C00000"/>
                </a:solidFill>
              </a:rPr>
              <a:t>Konsumsi</a:t>
            </a:r>
            <a:r>
              <a:rPr lang="en-US" sz="1800" b="1" i="1" dirty="0">
                <a:solidFill>
                  <a:srgbClr val="C00000"/>
                </a:solidFill>
              </a:rPr>
              <a:t> (C) </a:t>
            </a:r>
            <a:r>
              <a:rPr lang="en-US" sz="1800" b="1" i="1" dirty="0" err="1">
                <a:solidFill>
                  <a:srgbClr val="C00000"/>
                </a:solidFill>
              </a:rPr>
              <a:t>meningkat</a:t>
            </a:r>
            <a:r>
              <a:rPr lang="en-US" sz="1800" b="1" i="1" dirty="0">
                <a:solidFill>
                  <a:srgbClr val="C00000"/>
                </a:solidFill>
              </a:rPr>
              <a:t> ~ </a:t>
            </a:r>
            <a:r>
              <a:rPr lang="en-US" sz="1800" b="1" i="1" dirty="0" err="1">
                <a:solidFill>
                  <a:srgbClr val="C00000"/>
                </a:solidFill>
              </a:rPr>
              <a:t>Agregat</a:t>
            </a:r>
            <a:r>
              <a:rPr lang="en-US" sz="1800" b="1" i="1" dirty="0">
                <a:solidFill>
                  <a:srgbClr val="C00000"/>
                </a:solidFill>
              </a:rPr>
              <a:t> Demand (AD) </a:t>
            </a:r>
            <a:r>
              <a:rPr lang="en-US" sz="1800" b="1" i="1" dirty="0" err="1">
                <a:solidFill>
                  <a:srgbClr val="C00000"/>
                </a:solidFill>
              </a:rPr>
              <a:t>Mengalami</a:t>
            </a:r>
            <a:r>
              <a:rPr lang="en-US" sz="1800" b="1" i="1" dirty="0">
                <a:solidFill>
                  <a:srgbClr val="C00000"/>
                </a:solidFill>
              </a:rPr>
              <a:t> </a:t>
            </a:r>
            <a:r>
              <a:rPr lang="en-US" sz="1800" b="1" i="1" dirty="0" err="1">
                <a:solidFill>
                  <a:srgbClr val="C00000"/>
                </a:solidFill>
              </a:rPr>
              <a:t>Kenaikan</a:t>
            </a:r>
            <a:r>
              <a:rPr lang="en-US" sz="1800" b="1" i="1" dirty="0">
                <a:solidFill>
                  <a:srgbClr val="C00000"/>
                </a:solidFill>
              </a:rPr>
              <a:t> </a:t>
            </a:r>
          </a:p>
          <a:p>
            <a:r>
              <a:rPr lang="en-US" sz="1800" b="1" dirty="0" err="1">
                <a:effectLst>
                  <a:outerShdw blurRad="38100" dist="38100" dir="2700000" algn="tl">
                    <a:srgbClr val="000000">
                      <a:alpha val="43137"/>
                    </a:srgbClr>
                  </a:outerShdw>
                </a:effectLst>
              </a:rPr>
              <a:t>Hubungan</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tingkat</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harga</a:t>
            </a:r>
            <a:r>
              <a:rPr lang="en-US" sz="1800" b="1" dirty="0">
                <a:effectLst>
                  <a:outerShdw blurRad="38100" dist="38100" dir="2700000" algn="tl">
                    <a:srgbClr val="000000">
                      <a:alpha val="43137"/>
                    </a:srgbClr>
                  </a:outerShdw>
                </a:effectLst>
              </a:rPr>
              <a:t> dan </a:t>
            </a:r>
            <a:r>
              <a:rPr lang="en-US" sz="1800" b="1" dirty="0" err="1">
                <a:effectLst>
                  <a:outerShdw blurRad="38100" dist="38100" dir="2700000" algn="tl">
                    <a:srgbClr val="000000">
                      <a:alpha val="43137"/>
                    </a:srgbClr>
                  </a:outerShdw>
                </a:effectLst>
              </a:rPr>
              <a:t>investasi</a:t>
            </a:r>
            <a:endParaRPr lang="en-US" sz="1800" b="1" dirty="0">
              <a:effectLst>
                <a:outerShdw blurRad="38100" dist="38100" dir="2700000" algn="tl">
                  <a:srgbClr val="000000">
                    <a:alpha val="43137"/>
                  </a:srgbClr>
                </a:outerShdw>
              </a:effectLst>
            </a:endParaRPr>
          </a:p>
          <a:p>
            <a:pPr lvl="1"/>
            <a:r>
              <a:rPr lang="en-US" sz="1800" b="1" i="1" dirty="0">
                <a:solidFill>
                  <a:schemeClr val="accent3">
                    <a:lumMod val="50000"/>
                  </a:schemeClr>
                </a:solidFill>
              </a:rPr>
              <a:t>Tingkat </a:t>
            </a:r>
            <a:r>
              <a:rPr lang="en-US" sz="1800" b="1" i="1" dirty="0" err="1">
                <a:solidFill>
                  <a:schemeClr val="accent3">
                    <a:lumMod val="50000"/>
                  </a:schemeClr>
                </a:solidFill>
              </a:rPr>
              <a:t>harga</a:t>
            </a:r>
            <a:r>
              <a:rPr lang="en-US" sz="1800" b="1" i="1" dirty="0">
                <a:solidFill>
                  <a:schemeClr val="accent3">
                    <a:lumMod val="50000"/>
                  </a:schemeClr>
                </a:solidFill>
              </a:rPr>
              <a:t> (P) </a:t>
            </a:r>
            <a:r>
              <a:rPr lang="en-US" sz="1800" b="1" i="1" dirty="0" err="1">
                <a:solidFill>
                  <a:schemeClr val="accent3">
                    <a:lumMod val="50000"/>
                  </a:schemeClr>
                </a:solidFill>
              </a:rPr>
              <a:t>menurun</a:t>
            </a:r>
            <a:r>
              <a:rPr lang="en-US" sz="1800" b="1" i="1" dirty="0">
                <a:solidFill>
                  <a:schemeClr val="accent3">
                    <a:lumMod val="50000"/>
                  </a:schemeClr>
                </a:solidFill>
              </a:rPr>
              <a:t> ~  Tingkat </a:t>
            </a:r>
            <a:r>
              <a:rPr lang="en-US" sz="1800" b="1" i="1" dirty="0" err="1">
                <a:solidFill>
                  <a:schemeClr val="accent3">
                    <a:lumMod val="50000"/>
                  </a:schemeClr>
                </a:solidFill>
              </a:rPr>
              <a:t>suku</a:t>
            </a:r>
            <a:r>
              <a:rPr lang="en-US" sz="1800" b="1" i="1" dirty="0">
                <a:solidFill>
                  <a:schemeClr val="accent3">
                    <a:lumMod val="50000"/>
                  </a:schemeClr>
                </a:solidFill>
              </a:rPr>
              <a:t> </a:t>
            </a:r>
            <a:r>
              <a:rPr lang="en-US" sz="1800" b="1" i="1" dirty="0" err="1">
                <a:solidFill>
                  <a:schemeClr val="accent3">
                    <a:lumMod val="50000"/>
                  </a:schemeClr>
                </a:solidFill>
              </a:rPr>
              <a:t>bunga</a:t>
            </a:r>
            <a:r>
              <a:rPr lang="en-US" sz="1800" b="1" i="1" dirty="0">
                <a:solidFill>
                  <a:schemeClr val="accent3">
                    <a:lumMod val="50000"/>
                  </a:schemeClr>
                </a:solidFill>
              </a:rPr>
              <a:t> ( r ) </a:t>
            </a:r>
            <a:r>
              <a:rPr lang="en-US" sz="1800" b="1" i="1" dirty="0" err="1">
                <a:solidFill>
                  <a:schemeClr val="accent3">
                    <a:lumMod val="50000"/>
                  </a:schemeClr>
                </a:solidFill>
              </a:rPr>
              <a:t>menurun</a:t>
            </a:r>
            <a:r>
              <a:rPr lang="en-US" sz="1800" b="1" i="1" dirty="0">
                <a:solidFill>
                  <a:schemeClr val="accent3">
                    <a:lumMod val="50000"/>
                  </a:schemeClr>
                </a:solidFill>
              </a:rPr>
              <a:t> ~ </a:t>
            </a:r>
            <a:r>
              <a:rPr lang="en-US" sz="1800" b="1" i="1" dirty="0" err="1">
                <a:solidFill>
                  <a:schemeClr val="accent3">
                    <a:lumMod val="50000"/>
                  </a:schemeClr>
                </a:solidFill>
              </a:rPr>
              <a:t>Agregat</a:t>
            </a:r>
            <a:r>
              <a:rPr lang="en-US" sz="1800" b="1" i="1" dirty="0">
                <a:solidFill>
                  <a:schemeClr val="accent3">
                    <a:lumMod val="50000"/>
                  </a:schemeClr>
                </a:solidFill>
              </a:rPr>
              <a:t> Demand (AD) </a:t>
            </a:r>
            <a:r>
              <a:rPr lang="en-US" sz="1800" b="1" i="1" dirty="0" err="1">
                <a:solidFill>
                  <a:schemeClr val="accent3">
                    <a:lumMod val="50000"/>
                  </a:schemeClr>
                </a:solidFill>
              </a:rPr>
              <a:t>Mengalami</a:t>
            </a:r>
            <a:r>
              <a:rPr lang="en-US" sz="1800" b="1" i="1" dirty="0">
                <a:solidFill>
                  <a:schemeClr val="accent3">
                    <a:lumMod val="50000"/>
                  </a:schemeClr>
                </a:solidFill>
              </a:rPr>
              <a:t> </a:t>
            </a:r>
            <a:r>
              <a:rPr lang="en-US" sz="1800" b="1" i="1" dirty="0" err="1">
                <a:solidFill>
                  <a:schemeClr val="accent3">
                    <a:lumMod val="50000"/>
                  </a:schemeClr>
                </a:solidFill>
              </a:rPr>
              <a:t>Kenaikan</a:t>
            </a:r>
            <a:r>
              <a:rPr lang="en-US" sz="1800" b="1" i="1" dirty="0">
                <a:solidFill>
                  <a:schemeClr val="accent3">
                    <a:lumMod val="50000"/>
                  </a:schemeClr>
                </a:solidFill>
              </a:rPr>
              <a:t> ~ </a:t>
            </a:r>
            <a:r>
              <a:rPr lang="en-US" sz="1800" b="1" i="1" dirty="0" err="1">
                <a:solidFill>
                  <a:schemeClr val="accent3">
                    <a:lumMod val="50000"/>
                  </a:schemeClr>
                </a:solidFill>
              </a:rPr>
              <a:t>Investasi</a:t>
            </a:r>
            <a:r>
              <a:rPr lang="en-US" sz="1800" b="1" i="1" dirty="0">
                <a:solidFill>
                  <a:schemeClr val="accent3">
                    <a:lumMod val="50000"/>
                  </a:schemeClr>
                </a:solidFill>
              </a:rPr>
              <a:t> (I) </a:t>
            </a:r>
            <a:r>
              <a:rPr lang="en-US" sz="1800" b="1" i="1" dirty="0" err="1">
                <a:solidFill>
                  <a:schemeClr val="accent3">
                    <a:lumMod val="50000"/>
                  </a:schemeClr>
                </a:solidFill>
              </a:rPr>
              <a:t>naik</a:t>
            </a:r>
            <a:r>
              <a:rPr lang="en-US" sz="1800" b="1" i="1" dirty="0">
                <a:solidFill>
                  <a:schemeClr val="accent3">
                    <a:lumMod val="50000"/>
                  </a:schemeClr>
                </a:solidFill>
              </a:rPr>
              <a:t> </a:t>
            </a:r>
          </a:p>
          <a:p>
            <a:r>
              <a:rPr lang="en-US" sz="1800" b="1" dirty="0" err="1">
                <a:effectLst>
                  <a:outerShdw blurRad="38100" dist="38100" dir="2700000" algn="tl">
                    <a:srgbClr val="000000">
                      <a:alpha val="43137"/>
                    </a:srgbClr>
                  </a:outerShdw>
                </a:effectLst>
              </a:rPr>
              <a:t>Hubungan</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tingkat</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harga</a:t>
            </a:r>
            <a:r>
              <a:rPr lang="en-US" sz="1800" b="1" dirty="0">
                <a:effectLst>
                  <a:outerShdw blurRad="38100" dist="38100" dir="2700000" algn="tl">
                    <a:srgbClr val="000000">
                      <a:alpha val="43137"/>
                    </a:srgbClr>
                  </a:outerShdw>
                </a:effectLst>
              </a:rPr>
              <a:t> dan </a:t>
            </a:r>
            <a:r>
              <a:rPr lang="en-US" sz="1800" b="1" dirty="0" err="1">
                <a:effectLst>
                  <a:outerShdw blurRad="38100" dist="38100" dir="2700000" algn="tl">
                    <a:srgbClr val="000000">
                      <a:alpha val="43137"/>
                    </a:srgbClr>
                  </a:outerShdw>
                </a:effectLst>
              </a:rPr>
              <a:t>expor</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netto</a:t>
            </a:r>
            <a:endParaRPr lang="en-US" sz="1800" b="1" dirty="0">
              <a:effectLst>
                <a:outerShdw blurRad="38100" dist="38100" dir="2700000" algn="tl">
                  <a:srgbClr val="000000">
                    <a:alpha val="43137"/>
                  </a:srgbClr>
                </a:outerShdw>
              </a:effectLst>
            </a:endParaRPr>
          </a:p>
          <a:p>
            <a:pPr lvl="1"/>
            <a:r>
              <a:rPr lang="en-US" sz="1800" b="1" i="1" dirty="0">
                <a:solidFill>
                  <a:srgbClr val="0070C0"/>
                </a:solidFill>
              </a:rPr>
              <a:t>Tingkat </a:t>
            </a:r>
            <a:r>
              <a:rPr lang="en-US" sz="1800" b="1" i="1" dirty="0" err="1">
                <a:solidFill>
                  <a:srgbClr val="0070C0"/>
                </a:solidFill>
              </a:rPr>
              <a:t>harga</a:t>
            </a:r>
            <a:r>
              <a:rPr lang="en-US" sz="1800" b="1" i="1" dirty="0">
                <a:solidFill>
                  <a:srgbClr val="0070C0"/>
                </a:solidFill>
              </a:rPr>
              <a:t> (P) </a:t>
            </a:r>
            <a:r>
              <a:rPr lang="en-US" sz="1800" b="1" i="1" dirty="0" err="1">
                <a:solidFill>
                  <a:srgbClr val="0070C0"/>
                </a:solidFill>
              </a:rPr>
              <a:t>menurun</a:t>
            </a:r>
            <a:r>
              <a:rPr lang="en-US" sz="1800" b="1" i="1" dirty="0">
                <a:solidFill>
                  <a:srgbClr val="0070C0"/>
                </a:solidFill>
              </a:rPr>
              <a:t> ~  Tingkat </a:t>
            </a:r>
            <a:r>
              <a:rPr lang="en-US" sz="1800" b="1" i="1" dirty="0" err="1">
                <a:solidFill>
                  <a:srgbClr val="0070C0"/>
                </a:solidFill>
              </a:rPr>
              <a:t>suku</a:t>
            </a:r>
            <a:r>
              <a:rPr lang="en-US" sz="1800" b="1" i="1" dirty="0">
                <a:solidFill>
                  <a:srgbClr val="0070C0"/>
                </a:solidFill>
              </a:rPr>
              <a:t> </a:t>
            </a:r>
            <a:r>
              <a:rPr lang="en-US" sz="1800" b="1" i="1" dirty="0" err="1">
                <a:solidFill>
                  <a:srgbClr val="0070C0"/>
                </a:solidFill>
              </a:rPr>
              <a:t>bunga</a:t>
            </a:r>
            <a:r>
              <a:rPr lang="en-US" sz="1800" b="1" i="1" dirty="0">
                <a:solidFill>
                  <a:srgbClr val="0070C0"/>
                </a:solidFill>
              </a:rPr>
              <a:t> ( r ) </a:t>
            </a:r>
            <a:r>
              <a:rPr lang="en-US" sz="1800" b="1" i="1" dirty="0" err="1">
                <a:solidFill>
                  <a:srgbClr val="0070C0"/>
                </a:solidFill>
              </a:rPr>
              <a:t>menurun</a:t>
            </a:r>
            <a:r>
              <a:rPr lang="en-US" sz="1800" b="1" i="1" dirty="0">
                <a:solidFill>
                  <a:srgbClr val="0070C0"/>
                </a:solidFill>
              </a:rPr>
              <a:t> (</a:t>
            </a:r>
            <a:r>
              <a:rPr lang="en-US" sz="1800" b="1" i="1" dirty="0" err="1">
                <a:solidFill>
                  <a:srgbClr val="0070C0"/>
                </a:solidFill>
              </a:rPr>
              <a:t>deprisiasi</a:t>
            </a:r>
            <a:r>
              <a:rPr lang="en-US" sz="1800" b="1" i="1" dirty="0">
                <a:solidFill>
                  <a:srgbClr val="0070C0"/>
                </a:solidFill>
              </a:rPr>
              <a:t> </a:t>
            </a:r>
            <a:r>
              <a:rPr lang="en-US" sz="1800" b="1" i="1" dirty="0" err="1">
                <a:solidFill>
                  <a:srgbClr val="0070C0"/>
                </a:solidFill>
              </a:rPr>
              <a:t>nilai</a:t>
            </a:r>
            <a:r>
              <a:rPr lang="en-US" sz="1800" b="1" i="1" dirty="0">
                <a:solidFill>
                  <a:srgbClr val="0070C0"/>
                </a:solidFill>
              </a:rPr>
              <a:t> </a:t>
            </a:r>
            <a:r>
              <a:rPr lang="en-US" sz="1800" b="1" i="1" dirty="0" err="1">
                <a:solidFill>
                  <a:srgbClr val="0070C0"/>
                </a:solidFill>
              </a:rPr>
              <a:t>tukar</a:t>
            </a:r>
            <a:r>
              <a:rPr lang="en-US" sz="1800" b="1" i="1" dirty="0">
                <a:solidFill>
                  <a:srgbClr val="0070C0"/>
                </a:solidFill>
              </a:rPr>
              <a:t>) ~  </a:t>
            </a:r>
            <a:r>
              <a:rPr lang="en-US" sz="1800" b="1" i="1" dirty="0" err="1">
                <a:solidFill>
                  <a:srgbClr val="0070C0"/>
                </a:solidFill>
              </a:rPr>
              <a:t>Impor</a:t>
            </a:r>
            <a:r>
              <a:rPr lang="en-US" sz="1800" b="1" i="1" dirty="0">
                <a:solidFill>
                  <a:srgbClr val="0070C0"/>
                </a:solidFill>
              </a:rPr>
              <a:t> (M) </a:t>
            </a:r>
            <a:r>
              <a:rPr lang="en-US" sz="1800" b="1" i="1" dirty="0" err="1">
                <a:solidFill>
                  <a:srgbClr val="0070C0"/>
                </a:solidFill>
              </a:rPr>
              <a:t>mengalami</a:t>
            </a:r>
            <a:r>
              <a:rPr lang="en-US" sz="1800" b="1" i="1" dirty="0">
                <a:solidFill>
                  <a:srgbClr val="0070C0"/>
                </a:solidFill>
              </a:rPr>
              <a:t> </a:t>
            </a:r>
            <a:r>
              <a:rPr lang="en-US" sz="1800" b="1" i="1" dirty="0" err="1">
                <a:solidFill>
                  <a:srgbClr val="0070C0"/>
                </a:solidFill>
              </a:rPr>
              <a:t>menurunan</a:t>
            </a:r>
            <a:r>
              <a:rPr lang="en-US" sz="1800" b="1" i="1" dirty="0">
                <a:solidFill>
                  <a:srgbClr val="0070C0"/>
                </a:solidFill>
              </a:rPr>
              <a:t> ~ </a:t>
            </a:r>
            <a:r>
              <a:rPr lang="en-US" sz="1800" b="1" i="1" dirty="0" err="1">
                <a:solidFill>
                  <a:srgbClr val="0070C0"/>
                </a:solidFill>
              </a:rPr>
              <a:t>Ekspor</a:t>
            </a:r>
            <a:r>
              <a:rPr lang="en-US" sz="1800" b="1" i="1" dirty="0">
                <a:solidFill>
                  <a:srgbClr val="0070C0"/>
                </a:solidFill>
              </a:rPr>
              <a:t> </a:t>
            </a:r>
            <a:r>
              <a:rPr lang="en-US" sz="1800" b="1" i="1" dirty="0" err="1">
                <a:solidFill>
                  <a:srgbClr val="0070C0"/>
                </a:solidFill>
              </a:rPr>
              <a:t>neto</a:t>
            </a:r>
            <a:r>
              <a:rPr lang="en-US" sz="1800" b="1" i="1" dirty="0">
                <a:solidFill>
                  <a:srgbClr val="0070C0"/>
                </a:solidFill>
              </a:rPr>
              <a:t> (X-M) </a:t>
            </a:r>
            <a:r>
              <a:rPr lang="en-US" sz="1800" b="1" i="1" dirty="0" err="1">
                <a:solidFill>
                  <a:srgbClr val="0070C0"/>
                </a:solidFill>
              </a:rPr>
              <a:t>Mengalami</a:t>
            </a:r>
            <a:r>
              <a:rPr lang="en-US" sz="1800" b="1" i="1" dirty="0">
                <a:solidFill>
                  <a:srgbClr val="0070C0"/>
                </a:solidFill>
              </a:rPr>
              <a:t> </a:t>
            </a:r>
            <a:r>
              <a:rPr lang="en-US" sz="1800" b="1" i="1" dirty="0" err="1">
                <a:solidFill>
                  <a:srgbClr val="0070C0"/>
                </a:solidFill>
              </a:rPr>
              <a:t>Kenaikan~Agregat</a:t>
            </a:r>
            <a:r>
              <a:rPr lang="en-US" sz="1800" b="1" i="1" dirty="0">
                <a:solidFill>
                  <a:srgbClr val="0070C0"/>
                </a:solidFill>
              </a:rPr>
              <a:t> Demand (AD) </a:t>
            </a:r>
            <a:r>
              <a:rPr lang="en-US" sz="1800" b="1" i="1" dirty="0" err="1">
                <a:solidFill>
                  <a:srgbClr val="0070C0"/>
                </a:solidFill>
              </a:rPr>
              <a:t>Mengalami</a:t>
            </a:r>
            <a:r>
              <a:rPr lang="en-US" sz="1800" b="1" i="1" dirty="0">
                <a:solidFill>
                  <a:srgbClr val="0070C0"/>
                </a:solidFill>
              </a:rPr>
              <a:t> </a:t>
            </a:r>
            <a:r>
              <a:rPr lang="en-US" sz="1800" b="1" i="1" dirty="0" err="1">
                <a:solidFill>
                  <a:srgbClr val="0070C0"/>
                </a:solidFill>
              </a:rPr>
              <a:t>Kenaikan</a:t>
            </a:r>
            <a:r>
              <a:rPr lang="en-US" sz="1800" b="1" i="1" dirty="0">
                <a:solidFill>
                  <a:srgbClr val="0070C0"/>
                </a:solidFill>
              </a:rPr>
              <a:t>  </a:t>
            </a:r>
          </a:p>
          <a:p>
            <a:pPr eaLnBrk="1" hangingPunct="1"/>
            <a:endParaRPr lang="en-US" sz="1800"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7668650" y="1813796"/>
              <a:ext cx="360" cy="360"/>
            </p14:xfrm>
          </p:contentPart>
        </mc:Choice>
        <mc:Fallback xmlns="">
          <p:pic>
            <p:nvPicPr>
              <p:cNvPr id="6" name="Ink 5"/>
            </p:nvPicPr>
            <p:blipFill>
              <a:blip r:embed="rId4"/>
            </p:blipFill>
            <p:spPr>
              <a:xfrm>
                <a:off x="7668650" y="1813796"/>
                <a:ext cx="360" cy="360"/>
              </a:xfrm>
              <a:prstGeom prst="rect"/>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BA1D6F4B-83C6-E060-C695-71CF7CD7B646}"/>
                  </a:ext>
                </a:extLst>
              </p14:cNvPr>
              <p14:cNvContentPartPr/>
              <p14:nvPr/>
            </p14:nvContentPartPr>
            <p14:xfrm>
              <a:off x="6812010" y="4035510"/>
              <a:ext cx="338040" cy="249480"/>
            </p14:xfrm>
          </p:contentPart>
        </mc:Choice>
        <mc:Fallback>
          <p:pic>
            <p:nvPicPr>
              <p:cNvPr id="3" name="Ink 2">
                <a:extLst>
                  <a:ext uri="{FF2B5EF4-FFF2-40B4-BE49-F238E27FC236}">
                    <a16:creationId xmlns:a16="http://schemas.microsoft.com/office/drawing/2014/main" id="{BA1D6F4B-83C6-E060-C695-71CF7CD7B646}"/>
                  </a:ext>
                </a:extLst>
              </p:cNvPr>
              <p:cNvPicPr/>
              <p:nvPr/>
            </p:nvPicPr>
            <p:blipFill>
              <a:blip r:embed="rId6"/>
              <a:stretch>
                <a:fillRect/>
              </a:stretch>
            </p:blipFill>
            <p:spPr>
              <a:xfrm>
                <a:off x="6794010" y="4017510"/>
                <a:ext cx="3736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601694B9-F733-6B21-1B32-83B394765FA5}"/>
                  </a:ext>
                </a:extLst>
              </p14:cNvPr>
              <p14:cNvContentPartPr/>
              <p14:nvPr/>
            </p14:nvContentPartPr>
            <p14:xfrm>
              <a:off x="148410" y="3817710"/>
              <a:ext cx="313920" cy="392040"/>
            </p14:xfrm>
          </p:contentPart>
        </mc:Choice>
        <mc:Fallback>
          <p:pic>
            <p:nvPicPr>
              <p:cNvPr id="5" name="Ink 4">
                <a:extLst>
                  <a:ext uri="{FF2B5EF4-FFF2-40B4-BE49-F238E27FC236}">
                    <a16:creationId xmlns:a16="http://schemas.microsoft.com/office/drawing/2014/main" id="{601694B9-F733-6B21-1B32-83B394765FA5}"/>
                  </a:ext>
                </a:extLst>
              </p:cNvPr>
              <p:cNvPicPr/>
              <p:nvPr/>
            </p:nvPicPr>
            <p:blipFill>
              <a:blip r:embed="rId8"/>
              <a:stretch>
                <a:fillRect/>
              </a:stretch>
            </p:blipFill>
            <p:spPr>
              <a:xfrm>
                <a:off x="130410" y="3799710"/>
                <a:ext cx="349560" cy="42768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8108" y="533653"/>
            <a:ext cx="4483892" cy="609600"/>
          </a:xfrm>
          <a:ln>
            <a:solidFill>
              <a:schemeClr val="accent2">
                <a:lumMod val="60000"/>
                <a:lumOff val="40000"/>
              </a:schemeClr>
            </a:solidFill>
          </a:ln>
        </p:spPr>
        <p:txBody>
          <a:bodyPr>
            <a:noAutofit/>
          </a:bodyPr>
          <a:lstStyle/>
          <a:p>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Pergeseran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kurva</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a:t>
            </a:r>
          </a:p>
        </p:txBody>
      </p:sp>
      <p:pic>
        <p:nvPicPr>
          <p:cNvPr id="4" name="Picture 5" descr="fig24-3"/>
          <p:cNvPicPr>
            <a:picLocks noChangeAspect="1" noChangeArrowheads="1"/>
          </p:cNvPicPr>
          <p:nvPr/>
        </p:nvPicPr>
        <p:blipFill>
          <a:blip r:embed="rId2"/>
          <a:srcRect/>
          <a:stretch>
            <a:fillRect/>
          </a:stretch>
        </p:blipFill>
        <p:spPr bwMode="auto">
          <a:xfrm>
            <a:off x="762000" y="632959"/>
            <a:ext cx="3886200" cy="3250277"/>
          </a:xfrm>
          <a:prstGeom prst="rect">
            <a:avLst/>
          </a:prstGeom>
          <a:noFill/>
        </p:spPr>
      </p:pic>
      <p:grpSp>
        <p:nvGrpSpPr>
          <p:cNvPr id="6" name="Group 46"/>
          <p:cNvGrpSpPr/>
          <p:nvPr/>
        </p:nvGrpSpPr>
        <p:grpSpPr bwMode="auto">
          <a:xfrm>
            <a:off x="533400" y="3886200"/>
            <a:ext cx="8382000" cy="2590800"/>
            <a:chOff x="384" y="1024"/>
            <a:chExt cx="5184" cy="1808"/>
          </a:xfrm>
        </p:grpSpPr>
        <p:sp>
          <p:nvSpPr>
            <p:cNvPr id="7" name="Rectangle 9"/>
            <p:cNvSpPr>
              <a:spLocks noChangeArrowheads="1"/>
            </p:cNvSpPr>
            <p:nvPr/>
          </p:nvSpPr>
          <p:spPr bwMode="auto">
            <a:xfrm>
              <a:off x="2996" y="1340"/>
              <a:ext cx="2572" cy="1492"/>
            </a:xfrm>
            <a:prstGeom prst="rect">
              <a:avLst/>
            </a:prstGeom>
            <a:solidFill>
              <a:schemeClr val="accent6">
                <a:lumMod val="75000"/>
              </a:schemeClr>
            </a:solidFill>
            <a:ln w="9525">
              <a:noFill/>
              <a:miter lim="800000"/>
            </a:ln>
            <a:effectLst/>
          </p:spPr>
          <p:txBody>
            <a:bodyPr/>
            <a:lstStyle/>
            <a:p>
              <a:pPr>
                <a:spcBef>
                  <a:spcPct val="25000"/>
                </a:spcBef>
                <a:spcAft>
                  <a:spcPct val="25000"/>
                </a:spcAft>
              </a:pPr>
              <a:r>
                <a:rPr lang="en-US" sz="1800" b="1" dirty="0" err="1">
                  <a:solidFill>
                    <a:schemeClr val="bg1"/>
                  </a:solidFill>
                  <a:effectLst>
                    <a:outerShdw blurRad="38100" dist="38100" dir="2700000" algn="tl">
                      <a:srgbClr val="000000"/>
                    </a:outerShdw>
                  </a:effectLst>
                  <a:latin typeface="Arial" panose="020B0604020202020204" pitchFamily="34" charset="0"/>
                </a:rPr>
                <a:t>Contractionary</a:t>
              </a:r>
              <a:r>
                <a:rPr lang="en-US" sz="1800" b="1" dirty="0">
                  <a:solidFill>
                    <a:schemeClr val="bg1"/>
                  </a:solidFill>
                  <a:effectLst>
                    <a:outerShdw blurRad="38100" dist="38100" dir="2700000" algn="tl">
                      <a:srgbClr val="000000"/>
                    </a:outerShdw>
                  </a:effectLst>
                  <a:latin typeface="Arial" panose="020B0604020202020204" pitchFamily="34" charset="0"/>
                </a:rPr>
                <a:t> monetary policy</a:t>
              </a:r>
              <a:br>
                <a:rPr lang="en-US" sz="1800" dirty="0">
                  <a:solidFill>
                    <a:schemeClr val="bg1"/>
                  </a:solidFill>
                  <a:effectLst>
                    <a:outerShdw blurRad="38100" dist="38100" dir="2700000" algn="tl">
                      <a:srgbClr val="000000"/>
                    </a:outerShdw>
                  </a:effectLst>
                  <a:latin typeface="Arial" panose="020B0604020202020204" pitchFamily="34" charset="0"/>
                </a:rPr>
              </a:br>
              <a:r>
                <a:rPr lang="en-US" sz="1800" i="1" dirty="0">
                  <a:solidFill>
                    <a:schemeClr val="bg1"/>
                  </a:solidFill>
                  <a:effectLst>
                    <a:outerShdw blurRad="38100" dist="38100" dir="2700000" algn="tl">
                      <a:srgbClr val="000000"/>
                    </a:outerShdw>
                  </a:effectLst>
                  <a:latin typeface="Arial" panose="020B0604020202020204" pitchFamily="34" charset="0"/>
                </a:rPr>
                <a:t>M</a:t>
              </a:r>
              <a:r>
                <a:rPr lang="en-US" sz="1800" i="1" baseline="30000" dirty="0">
                  <a:solidFill>
                    <a:schemeClr val="bg1"/>
                  </a:solidFill>
                  <a:effectLst>
                    <a:outerShdw blurRad="38100" dist="38100" dir="2700000" algn="tl">
                      <a:srgbClr val="000000"/>
                    </a:outerShdw>
                  </a:effectLst>
                  <a:latin typeface="Arial" panose="020B0604020202020204" pitchFamily="34" charset="0"/>
                </a:rPr>
                <a:t>s</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left</a:t>
              </a:r>
            </a:p>
            <a:p>
              <a:pPr>
                <a:spcBef>
                  <a:spcPct val="25000"/>
                </a:spcBef>
                <a:spcAft>
                  <a:spcPct val="25000"/>
                </a:spcAft>
              </a:pPr>
              <a:r>
                <a:rPr lang="en-US" sz="1800" b="1" dirty="0">
                  <a:solidFill>
                    <a:schemeClr val="bg1"/>
                  </a:solidFill>
                  <a:effectLst>
                    <a:outerShdw blurRad="38100" dist="38100" dir="2700000" algn="tl">
                      <a:srgbClr val="000000"/>
                    </a:outerShdw>
                  </a:effectLst>
                  <a:latin typeface="Arial" panose="020B0604020202020204" pitchFamily="34" charset="0"/>
                </a:rPr>
                <a:t>Contractionary fiscal policy</a:t>
              </a:r>
              <a:br>
                <a:rPr lang="en-US" sz="1800" b="1" dirty="0">
                  <a:solidFill>
                    <a:schemeClr val="bg1"/>
                  </a:solidFill>
                  <a:effectLst>
                    <a:outerShdw blurRad="38100" dist="38100" dir="2700000" algn="tl">
                      <a:srgbClr val="000000"/>
                    </a:outerShdw>
                  </a:effectLst>
                  <a:latin typeface="Arial" panose="020B0604020202020204" pitchFamily="34" charset="0"/>
                </a:rPr>
              </a:br>
              <a:r>
                <a:rPr lang="en-US" sz="1800" i="1" dirty="0">
                  <a:solidFill>
                    <a:schemeClr val="bg1"/>
                  </a:solidFill>
                  <a:effectLst>
                    <a:outerShdw blurRad="38100" dist="38100" dir="2700000" algn="tl">
                      <a:srgbClr val="000000"/>
                    </a:outerShdw>
                  </a:effectLst>
                  <a:latin typeface="Arial" panose="020B0604020202020204" pitchFamily="34" charset="0"/>
                </a:rPr>
                <a:t>G</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left</a:t>
              </a:r>
            </a:p>
            <a:p>
              <a:pPr>
                <a:spcBef>
                  <a:spcPct val="25000"/>
                </a:spcBef>
                <a:spcAft>
                  <a:spcPct val="25000"/>
                </a:spcAft>
              </a:pPr>
              <a:r>
                <a:rPr lang="en-US" sz="1800" i="1" dirty="0">
                  <a:solidFill>
                    <a:schemeClr val="bg1"/>
                  </a:solidFill>
                  <a:effectLst>
                    <a:outerShdw blurRad="38100" dist="38100" dir="2700000" algn="tl">
                      <a:srgbClr val="000000"/>
                    </a:outerShdw>
                  </a:effectLst>
                  <a:latin typeface="Arial" panose="020B0604020202020204" pitchFamily="34" charset="0"/>
                </a:rPr>
                <a:t>T</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left</a:t>
              </a:r>
            </a:p>
          </p:txBody>
        </p:sp>
        <p:sp>
          <p:nvSpPr>
            <p:cNvPr id="8" name="Rectangle 10"/>
            <p:cNvSpPr>
              <a:spLocks noChangeArrowheads="1"/>
            </p:cNvSpPr>
            <p:nvPr/>
          </p:nvSpPr>
          <p:spPr bwMode="auto">
            <a:xfrm>
              <a:off x="2881" y="1340"/>
              <a:ext cx="115" cy="1492"/>
            </a:xfrm>
            <a:prstGeom prst="rect">
              <a:avLst/>
            </a:prstGeom>
            <a:solidFill>
              <a:srgbClr val="000099"/>
            </a:solidFill>
            <a:ln w="9525">
              <a:noFill/>
              <a:miter lim="800000"/>
            </a:ln>
            <a:effectLst/>
          </p:spPr>
          <p:txBody>
            <a:bodyPr/>
            <a:lstStyle/>
            <a:p>
              <a:pPr>
                <a:spcBef>
                  <a:spcPct val="25000"/>
                </a:spcBef>
                <a:spcAft>
                  <a:spcPct val="25000"/>
                </a:spcAft>
              </a:pPr>
              <a:endParaRPr lang="en-US" sz="1800">
                <a:solidFill>
                  <a:schemeClr val="bg1"/>
                </a:solidFill>
                <a:effectLst>
                  <a:outerShdw blurRad="38100" dist="38100" dir="2700000" algn="tl">
                    <a:srgbClr val="000000"/>
                  </a:outerShdw>
                </a:effectLst>
                <a:latin typeface="Arial" panose="020B0604020202020204" pitchFamily="34" charset="0"/>
              </a:endParaRPr>
            </a:p>
          </p:txBody>
        </p:sp>
        <p:sp>
          <p:nvSpPr>
            <p:cNvPr id="9" name="Rectangle 11"/>
            <p:cNvSpPr>
              <a:spLocks noChangeArrowheads="1"/>
            </p:cNvSpPr>
            <p:nvPr/>
          </p:nvSpPr>
          <p:spPr bwMode="auto">
            <a:xfrm>
              <a:off x="2766" y="1340"/>
              <a:ext cx="115" cy="1492"/>
            </a:xfrm>
            <a:prstGeom prst="rect">
              <a:avLst/>
            </a:prstGeom>
            <a:solidFill>
              <a:schemeClr val="bg1">
                <a:lumMod val="95000"/>
              </a:schemeClr>
            </a:solidFill>
            <a:ln w="9525">
              <a:noFill/>
              <a:miter lim="800000"/>
            </a:ln>
            <a:effectLst/>
          </p:spPr>
          <p:txBody>
            <a:bodyPr/>
            <a:lstStyle/>
            <a:p>
              <a:pPr>
                <a:spcBef>
                  <a:spcPct val="25000"/>
                </a:spcBef>
                <a:spcAft>
                  <a:spcPct val="25000"/>
                </a:spcAft>
              </a:pPr>
              <a:endParaRPr lang="en-US" sz="1800">
                <a:solidFill>
                  <a:schemeClr val="bg1"/>
                </a:solidFill>
                <a:effectLst>
                  <a:outerShdw blurRad="38100" dist="38100" dir="2700000" algn="tl">
                    <a:srgbClr val="000000"/>
                  </a:outerShdw>
                </a:effectLst>
                <a:latin typeface="Arial" panose="020B0604020202020204" pitchFamily="34" charset="0"/>
              </a:endParaRPr>
            </a:p>
          </p:txBody>
        </p:sp>
        <p:sp>
          <p:nvSpPr>
            <p:cNvPr id="10" name="Rectangle 12"/>
            <p:cNvSpPr>
              <a:spLocks noChangeArrowheads="1"/>
            </p:cNvSpPr>
            <p:nvPr/>
          </p:nvSpPr>
          <p:spPr bwMode="auto">
            <a:xfrm>
              <a:off x="384" y="1340"/>
              <a:ext cx="2382" cy="1492"/>
            </a:xfrm>
            <a:prstGeom prst="rect">
              <a:avLst/>
            </a:prstGeom>
            <a:solidFill>
              <a:schemeClr val="tx2">
                <a:lumMod val="75000"/>
              </a:schemeClr>
            </a:solidFill>
            <a:ln w="9525">
              <a:noFill/>
              <a:miter lim="800000"/>
            </a:ln>
            <a:effectLst/>
          </p:spPr>
          <p:txBody>
            <a:bodyPr/>
            <a:lstStyle/>
            <a:p>
              <a:pPr>
                <a:spcBef>
                  <a:spcPct val="25000"/>
                </a:spcBef>
                <a:spcAft>
                  <a:spcPct val="25000"/>
                </a:spcAft>
              </a:pPr>
              <a:r>
                <a:rPr lang="en-US" sz="1800" b="1" dirty="0">
                  <a:solidFill>
                    <a:schemeClr val="bg1"/>
                  </a:solidFill>
                  <a:effectLst>
                    <a:outerShdw blurRad="38100" dist="38100" dir="2700000" algn="tl">
                      <a:srgbClr val="000000"/>
                    </a:outerShdw>
                  </a:effectLst>
                  <a:latin typeface="Arial" panose="020B0604020202020204" pitchFamily="34" charset="0"/>
                </a:rPr>
                <a:t>Expansionary monetary policy</a:t>
              </a:r>
              <a:br>
                <a:rPr lang="en-US" sz="1800" b="1" dirty="0">
                  <a:solidFill>
                    <a:schemeClr val="bg1"/>
                  </a:solidFill>
                  <a:effectLst>
                    <a:outerShdw blurRad="38100" dist="38100" dir="2700000" algn="tl">
                      <a:srgbClr val="000000"/>
                    </a:outerShdw>
                  </a:effectLst>
                  <a:latin typeface="Arial" panose="020B0604020202020204" pitchFamily="34" charset="0"/>
                </a:rPr>
              </a:br>
              <a:r>
                <a:rPr lang="en-US" sz="1800" i="1" dirty="0">
                  <a:solidFill>
                    <a:schemeClr val="bg1"/>
                  </a:solidFill>
                  <a:effectLst>
                    <a:outerShdw blurRad="38100" dist="38100" dir="2700000" algn="tl">
                      <a:srgbClr val="000000"/>
                    </a:outerShdw>
                  </a:effectLst>
                  <a:latin typeface="Arial" panose="020B0604020202020204" pitchFamily="34" charset="0"/>
                </a:rPr>
                <a:t>M</a:t>
              </a:r>
              <a:r>
                <a:rPr lang="en-US" sz="1800" i="1" baseline="30000" dirty="0">
                  <a:solidFill>
                    <a:schemeClr val="bg1"/>
                  </a:solidFill>
                  <a:effectLst>
                    <a:outerShdw blurRad="38100" dist="38100" dir="2700000" algn="tl">
                      <a:srgbClr val="000000"/>
                    </a:outerShdw>
                  </a:effectLst>
                  <a:latin typeface="Arial" panose="020B0604020202020204" pitchFamily="34" charset="0"/>
                </a:rPr>
                <a:t>s</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right</a:t>
              </a:r>
            </a:p>
            <a:p>
              <a:pPr>
                <a:spcBef>
                  <a:spcPct val="25000"/>
                </a:spcBef>
                <a:spcAft>
                  <a:spcPct val="25000"/>
                </a:spcAft>
              </a:pPr>
              <a:r>
                <a:rPr lang="en-US" sz="1800" b="1" dirty="0">
                  <a:solidFill>
                    <a:schemeClr val="bg1"/>
                  </a:solidFill>
                  <a:effectLst>
                    <a:outerShdw blurRad="38100" dist="38100" dir="2700000" algn="tl">
                      <a:srgbClr val="000000"/>
                    </a:outerShdw>
                  </a:effectLst>
                  <a:latin typeface="Arial" panose="020B0604020202020204" pitchFamily="34" charset="0"/>
                </a:rPr>
                <a:t>Expansionary fiscal policy</a:t>
              </a:r>
              <a:br>
                <a:rPr lang="en-US" sz="1800" b="1" dirty="0">
                  <a:solidFill>
                    <a:schemeClr val="bg1"/>
                  </a:solidFill>
                  <a:effectLst>
                    <a:outerShdw blurRad="38100" dist="38100" dir="2700000" algn="tl">
                      <a:srgbClr val="000000"/>
                    </a:outerShdw>
                  </a:effectLst>
                  <a:latin typeface="Arial" panose="020B0604020202020204" pitchFamily="34" charset="0"/>
                </a:rPr>
              </a:br>
              <a:r>
                <a:rPr lang="en-US" sz="1800" i="1" dirty="0">
                  <a:solidFill>
                    <a:schemeClr val="bg1"/>
                  </a:solidFill>
                  <a:effectLst>
                    <a:outerShdw blurRad="38100" dist="38100" dir="2700000" algn="tl">
                      <a:srgbClr val="000000"/>
                    </a:outerShdw>
                  </a:effectLst>
                  <a:latin typeface="Arial" panose="020B0604020202020204" pitchFamily="34" charset="0"/>
                </a:rPr>
                <a:t>G</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right</a:t>
              </a:r>
            </a:p>
            <a:p>
              <a:pPr>
                <a:spcBef>
                  <a:spcPct val="25000"/>
                </a:spcBef>
                <a:spcAft>
                  <a:spcPct val="25000"/>
                </a:spcAft>
              </a:pPr>
              <a:r>
                <a:rPr lang="en-US" sz="1800" i="1" dirty="0">
                  <a:solidFill>
                    <a:schemeClr val="bg1"/>
                  </a:solidFill>
                  <a:effectLst>
                    <a:outerShdw blurRad="38100" dist="38100" dir="2700000" algn="tl">
                      <a:srgbClr val="000000"/>
                    </a:outerShdw>
                  </a:effectLst>
                  <a:latin typeface="Arial" panose="020B0604020202020204" pitchFamily="34" charset="0"/>
                </a:rPr>
                <a:t>T</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right</a:t>
              </a:r>
            </a:p>
          </p:txBody>
        </p:sp>
        <p:sp>
          <p:nvSpPr>
            <p:cNvPr id="14" name="Line 16"/>
            <p:cNvSpPr>
              <a:spLocks noChangeShapeType="1"/>
            </p:cNvSpPr>
            <p:nvPr/>
          </p:nvSpPr>
          <p:spPr bwMode="auto">
            <a:xfrm>
              <a:off x="384" y="2832"/>
              <a:ext cx="5184" cy="0"/>
            </a:xfrm>
            <a:prstGeom prst="line">
              <a:avLst/>
            </a:prstGeom>
            <a:noFill/>
            <a:ln w="28575" cap="sq">
              <a:solidFill>
                <a:schemeClr val="tx1"/>
              </a:solidFill>
              <a:round/>
            </a:ln>
            <a:effectLst/>
          </p:spPr>
          <p:txBody>
            <a:bodyPr/>
            <a:lstStyle/>
            <a:p>
              <a:endParaRPr lang="en-US"/>
            </a:p>
          </p:txBody>
        </p:sp>
        <p:sp>
          <p:nvSpPr>
            <p:cNvPr id="15" name="Line 17"/>
            <p:cNvSpPr>
              <a:spLocks noChangeShapeType="1"/>
            </p:cNvSpPr>
            <p:nvPr/>
          </p:nvSpPr>
          <p:spPr bwMode="auto">
            <a:xfrm>
              <a:off x="384" y="1024"/>
              <a:ext cx="0" cy="1808"/>
            </a:xfrm>
            <a:prstGeom prst="line">
              <a:avLst/>
            </a:prstGeom>
            <a:noFill/>
            <a:ln w="28575" cap="sq">
              <a:noFill/>
              <a:round/>
            </a:ln>
            <a:effectLst/>
          </p:spPr>
          <p:txBody>
            <a:bodyPr/>
            <a:lstStyle/>
            <a:p>
              <a:endParaRPr lang="en-US"/>
            </a:p>
          </p:txBody>
        </p:sp>
        <p:sp>
          <p:nvSpPr>
            <p:cNvPr id="16" name="Line 18"/>
            <p:cNvSpPr>
              <a:spLocks noChangeShapeType="1"/>
            </p:cNvSpPr>
            <p:nvPr/>
          </p:nvSpPr>
          <p:spPr bwMode="auto">
            <a:xfrm>
              <a:off x="5568" y="1024"/>
              <a:ext cx="0" cy="1808"/>
            </a:xfrm>
            <a:prstGeom prst="line">
              <a:avLst/>
            </a:prstGeom>
            <a:noFill/>
            <a:ln w="28575" cap="sq">
              <a:noFill/>
              <a:round/>
            </a:ln>
            <a:effectLst/>
          </p:spPr>
          <p:txBody>
            <a:bodyPr/>
            <a:lstStyle/>
            <a:p>
              <a:endParaRPr lang="en-US"/>
            </a:p>
          </p:txBody>
        </p:sp>
        <p:sp>
          <p:nvSpPr>
            <p:cNvPr id="17" name="Line 19"/>
            <p:cNvSpPr>
              <a:spLocks noChangeShapeType="1"/>
            </p:cNvSpPr>
            <p:nvPr/>
          </p:nvSpPr>
          <p:spPr bwMode="auto">
            <a:xfrm>
              <a:off x="2766" y="1340"/>
              <a:ext cx="0" cy="1492"/>
            </a:xfrm>
            <a:prstGeom prst="line">
              <a:avLst/>
            </a:prstGeom>
            <a:noFill/>
            <a:ln w="12700">
              <a:noFill/>
              <a:round/>
            </a:ln>
            <a:effectLst/>
          </p:spPr>
          <p:txBody>
            <a:bodyPr/>
            <a:lstStyle/>
            <a:p>
              <a:endParaRPr lang="en-US"/>
            </a:p>
          </p:txBody>
        </p:sp>
        <p:sp>
          <p:nvSpPr>
            <p:cNvPr id="18" name="Line 20"/>
            <p:cNvSpPr>
              <a:spLocks noChangeShapeType="1"/>
            </p:cNvSpPr>
            <p:nvPr/>
          </p:nvSpPr>
          <p:spPr bwMode="auto">
            <a:xfrm>
              <a:off x="2881" y="1340"/>
              <a:ext cx="0" cy="1492"/>
            </a:xfrm>
            <a:prstGeom prst="line">
              <a:avLst/>
            </a:prstGeom>
            <a:noFill/>
            <a:ln w="12700">
              <a:noFill/>
              <a:round/>
            </a:ln>
            <a:effectLst/>
          </p:spPr>
          <p:txBody>
            <a:bodyPr/>
            <a:lstStyle/>
            <a:p>
              <a:endParaRPr lang="en-US"/>
            </a:p>
          </p:txBody>
        </p:sp>
        <p:sp>
          <p:nvSpPr>
            <p:cNvPr id="19" name="Line 21"/>
            <p:cNvSpPr>
              <a:spLocks noChangeShapeType="1"/>
            </p:cNvSpPr>
            <p:nvPr/>
          </p:nvSpPr>
          <p:spPr bwMode="auto">
            <a:xfrm>
              <a:off x="2996" y="1340"/>
              <a:ext cx="0" cy="1492"/>
            </a:xfrm>
            <a:prstGeom prst="line">
              <a:avLst/>
            </a:prstGeom>
            <a:noFill/>
            <a:ln w="12700">
              <a:noFill/>
              <a:round/>
            </a:ln>
            <a:effectLst/>
          </p:spPr>
          <p:txBody>
            <a:bodyPr/>
            <a:lstStyle/>
            <a:p>
              <a:endParaRPr lang="en-US"/>
            </a:p>
          </p:txBody>
        </p:sp>
        <p:sp>
          <p:nvSpPr>
            <p:cNvPr id="20" name="Line 22"/>
            <p:cNvSpPr>
              <a:spLocks noChangeShapeType="1"/>
            </p:cNvSpPr>
            <p:nvPr/>
          </p:nvSpPr>
          <p:spPr bwMode="auto">
            <a:xfrm flipV="1">
              <a:off x="672" y="1536"/>
              <a:ext cx="0" cy="144"/>
            </a:xfrm>
            <a:prstGeom prst="line">
              <a:avLst/>
            </a:prstGeom>
            <a:noFill/>
            <a:ln w="9525">
              <a:solidFill>
                <a:schemeClr val="bg1"/>
              </a:solidFill>
              <a:round/>
              <a:tailEnd type="triangle" w="med" len="med"/>
            </a:ln>
            <a:effectLst/>
          </p:spPr>
          <p:txBody>
            <a:bodyPr/>
            <a:lstStyle/>
            <a:p>
              <a:endParaRPr lang="en-US"/>
            </a:p>
          </p:txBody>
        </p:sp>
        <p:sp>
          <p:nvSpPr>
            <p:cNvPr id="21" name="Line 23"/>
            <p:cNvSpPr>
              <a:spLocks noChangeShapeType="1"/>
            </p:cNvSpPr>
            <p:nvPr/>
          </p:nvSpPr>
          <p:spPr bwMode="auto">
            <a:xfrm>
              <a:off x="756" y="1629"/>
              <a:ext cx="144" cy="0"/>
            </a:xfrm>
            <a:prstGeom prst="line">
              <a:avLst/>
            </a:prstGeom>
            <a:noFill/>
            <a:ln w="9525">
              <a:solidFill>
                <a:schemeClr val="bg1"/>
              </a:solidFill>
              <a:round/>
              <a:tailEnd type="triangle" w="med" len="med"/>
            </a:ln>
            <a:effectLst/>
          </p:spPr>
          <p:txBody>
            <a:bodyPr/>
            <a:lstStyle/>
            <a:p>
              <a:endParaRPr lang="en-US"/>
            </a:p>
          </p:txBody>
        </p:sp>
        <p:sp>
          <p:nvSpPr>
            <p:cNvPr id="22" name="Line 24"/>
            <p:cNvSpPr>
              <a:spLocks noChangeShapeType="1"/>
            </p:cNvSpPr>
            <p:nvPr/>
          </p:nvSpPr>
          <p:spPr bwMode="auto">
            <a:xfrm flipV="1">
              <a:off x="610" y="2088"/>
              <a:ext cx="0" cy="144"/>
            </a:xfrm>
            <a:prstGeom prst="line">
              <a:avLst/>
            </a:prstGeom>
            <a:noFill/>
            <a:ln w="9525">
              <a:solidFill>
                <a:schemeClr val="bg1"/>
              </a:solidFill>
              <a:round/>
              <a:tailEnd type="triangle" w="med" len="med"/>
            </a:ln>
            <a:effectLst/>
          </p:spPr>
          <p:txBody>
            <a:bodyPr/>
            <a:lstStyle/>
            <a:p>
              <a:endParaRPr lang="en-US"/>
            </a:p>
          </p:txBody>
        </p:sp>
        <p:sp>
          <p:nvSpPr>
            <p:cNvPr id="23" name="Line 25"/>
            <p:cNvSpPr>
              <a:spLocks noChangeShapeType="1"/>
            </p:cNvSpPr>
            <p:nvPr/>
          </p:nvSpPr>
          <p:spPr bwMode="auto">
            <a:xfrm>
              <a:off x="708" y="2407"/>
              <a:ext cx="144" cy="0"/>
            </a:xfrm>
            <a:prstGeom prst="line">
              <a:avLst/>
            </a:prstGeom>
            <a:noFill/>
            <a:ln w="9525">
              <a:solidFill>
                <a:schemeClr val="bg1"/>
              </a:solidFill>
              <a:round/>
              <a:tailEnd type="triangle" w="med" len="med"/>
            </a:ln>
            <a:effectLst/>
          </p:spPr>
          <p:txBody>
            <a:bodyPr/>
            <a:lstStyle/>
            <a:p>
              <a:endParaRPr lang="en-US"/>
            </a:p>
          </p:txBody>
        </p:sp>
        <p:sp>
          <p:nvSpPr>
            <p:cNvPr id="24" name="Line 26"/>
            <p:cNvSpPr>
              <a:spLocks noChangeShapeType="1"/>
            </p:cNvSpPr>
            <p:nvPr/>
          </p:nvSpPr>
          <p:spPr bwMode="auto">
            <a:xfrm flipV="1">
              <a:off x="3207" y="2387"/>
              <a:ext cx="0" cy="144"/>
            </a:xfrm>
            <a:prstGeom prst="line">
              <a:avLst/>
            </a:prstGeom>
            <a:noFill/>
            <a:ln w="9525">
              <a:solidFill>
                <a:schemeClr val="bg1"/>
              </a:solidFill>
              <a:round/>
              <a:tailEnd type="triangle" w="med" len="med"/>
            </a:ln>
            <a:effectLst/>
          </p:spPr>
          <p:txBody>
            <a:bodyPr/>
            <a:lstStyle/>
            <a:p>
              <a:endParaRPr lang="en-US"/>
            </a:p>
          </p:txBody>
        </p:sp>
        <p:sp>
          <p:nvSpPr>
            <p:cNvPr id="25" name="Line 27"/>
            <p:cNvSpPr>
              <a:spLocks noChangeShapeType="1"/>
            </p:cNvSpPr>
            <p:nvPr/>
          </p:nvSpPr>
          <p:spPr bwMode="auto">
            <a:xfrm>
              <a:off x="3312" y="2173"/>
              <a:ext cx="144" cy="0"/>
            </a:xfrm>
            <a:prstGeom prst="line">
              <a:avLst/>
            </a:prstGeom>
            <a:noFill/>
            <a:ln w="9525">
              <a:solidFill>
                <a:schemeClr val="bg1"/>
              </a:solidFill>
              <a:round/>
              <a:tailEnd type="triangle" w="med" len="med"/>
            </a:ln>
            <a:effectLst/>
          </p:spPr>
          <p:txBody>
            <a:bodyPr/>
            <a:lstStyle/>
            <a:p>
              <a:endParaRPr lang="en-US"/>
            </a:p>
          </p:txBody>
        </p:sp>
        <p:sp>
          <p:nvSpPr>
            <p:cNvPr id="26" name="Line 28"/>
            <p:cNvSpPr>
              <a:spLocks noChangeShapeType="1"/>
            </p:cNvSpPr>
            <p:nvPr/>
          </p:nvSpPr>
          <p:spPr bwMode="auto">
            <a:xfrm>
              <a:off x="3264" y="1571"/>
              <a:ext cx="0" cy="144"/>
            </a:xfrm>
            <a:prstGeom prst="line">
              <a:avLst/>
            </a:prstGeom>
            <a:noFill/>
            <a:ln w="9525">
              <a:solidFill>
                <a:schemeClr val="bg1"/>
              </a:solidFill>
              <a:round/>
              <a:tailEnd type="triangle" w="med" len="med"/>
            </a:ln>
            <a:effectLst/>
          </p:spPr>
          <p:txBody>
            <a:bodyPr/>
            <a:lstStyle/>
            <a:p>
              <a:endParaRPr lang="en-US"/>
            </a:p>
          </p:txBody>
        </p:sp>
        <p:sp>
          <p:nvSpPr>
            <p:cNvPr id="27" name="Line 29"/>
            <p:cNvSpPr>
              <a:spLocks noChangeShapeType="1"/>
            </p:cNvSpPr>
            <p:nvPr/>
          </p:nvSpPr>
          <p:spPr bwMode="auto">
            <a:xfrm>
              <a:off x="3342" y="1662"/>
              <a:ext cx="144" cy="0"/>
            </a:xfrm>
            <a:prstGeom prst="line">
              <a:avLst/>
            </a:prstGeom>
            <a:noFill/>
            <a:ln w="9525">
              <a:solidFill>
                <a:schemeClr val="bg1"/>
              </a:solidFill>
              <a:round/>
              <a:tailEnd type="triangle" w="med" len="med"/>
            </a:ln>
            <a:effectLst/>
          </p:spPr>
          <p:txBody>
            <a:bodyPr/>
            <a:lstStyle/>
            <a:p>
              <a:endParaRPr lang="en-US"/>
            </a:p>
          </p:txBody>
        </p:sp>
        <p:sp>
          <p:nvSpPr>
            <p:cNvPr id="28" name="Line 30"/>
            <p:cNvSpPr>
              <a:spLocks noChangeShapeType="1"/>
            </p:cNvSpPr>
            <p:nvPr/>
          </p:nvSpPr>
          <p:spPr bwMode="auto">
            <a:xfrm>
              <a:off x="596" y="2387"/>
              <a:ext cx="0" cy="144"/>
            </a:xfrm>
            <a:prstGeom prst="line">
              <a:avLst/>
            </a:prstGeom>
            <a:noFill/>
            <a:ln w="9525">
              <a:solidFill>
                <a:schemeClr val="bg1"/>
              </a:solidFill>
              <a:round/>
              <a:tailEnd type="triangle" w="med" len="med"/>
            </a:ln>
            <a:effectLst/>
          </p:spPr>
          <p:txBody>
            <a:bodyPr/>
            <a:lstStyle/>
            <a:p>
              <a:endParaRPr lang="en-US"/>
            </a:p>
          </p:txBody>
        </p:sp>
        <p:sp>
          <p:nvSpPr>
            <p:cNvPr id="29" name="Line 31"/>
            <p:cNvSpPr>
              <a:spLocks noChangeShapeType="1"/>
            </p:cNvSpPr>
            <p:nvPr/>
          </p:nvSpPr>
          <p:spPr bwMode="auto">
            <a:xfrm>
              <a:off x="684" y="2156"/>
              <a:ext cx="144" cy="0"/>
            </a:xfrm>
            <a:prstGeom prst="line">
              <a:avLst/>
            </a:prstGeom>
            <a:noFill/>
            <a:ln w="9525">
              <a:solidFill>
                <a:schemeClr val="bg1"/>
              </a:solidFill>
              <a:round/>
              <a:tailEnd type="triangle" w="med" len="med"/>
            </a:ln>
            <a:effectLst/>
          </p:spPr>
          <p:txBody>
            <a:bodyPr/>
            <a:lstStyle/>
            <a:p>
              <a:endParaRPr lang="en-US"/>
            </a:p>
          </p:txBody>
        </p:sp>
        <p:sp>
          <p:nvSpPr>
            <p:cNvPr id="30" name="Line 32"/>
            <p:cNvSpPr>
              <a:spLocks noChangeShapeType="1"/>
            </p:cNvSpPr>
            <p:nvPr/>
          </p:nvSpPr>
          <p:spPr bwMode="auto">
            <a:xfrm>
              <a:off x="3180" y="2121"/>
              <a:ext cx="34" cy="152"/>
            </a:xfrm>
            <a:prstGeom prst="line">
              <a:avLst/>
            </a:prstGeom>
            <a:noFill/>
            <a:ln w="9525">
              <a:solidFill>
                <a:schemeClr val="bg1"/>
              </a:solidFill>
              <a:round/>
              <a:tailEnd type="triangle" w="med" len="med"/>
            </a:ln>
            <a:effectLst/>
          </p:spPr>
          <p:txBody>
            <a:bodyPr/>
            <a:lstStyle/>
            <a:p>
              <a:endParaRPr lang="en-US"/>
            </a:p>
          </p:txBody>
        </p:sp>
        <p:sp>
          <p:nvSpPr>
            <p:cNvPr id="31" name="Line 33"/>
            <p:cNvSpPr>
              <a:spLocks noChangeShapeType="1"/>
            </p:cNvSpPr>
            <p:nvPr/>
          </p:nvSpPr>
          <p:spPr bwMode="auto">
            <a:xfrm>
              <a:off x="3312" y="2407"/>
              <a:ext cx="144" cy="0"/>
            </a:xfrm>
            <a:prstGeom prst="line">
              <a:avLst/>
            </a:prstGeom>
            <a:noFill/>
            <a:ln w="9525">
              <a:solidFill>
                <a:schemeClr val="bg1"/>
              </a:solidFill>
              <a:round/>
              <a:tailEnd type="triangle" w="med" len="med"/>
            </a:ln>
            <a:effectLst/>
          </p:spPr>
          <p:txBody>
            <a:bodyPr/>
            <a:lstStyle/>
            <a:p>
              <a:endParaRPr lang="en-US"/>
            </a:p>
          </p:txBody>
        </p:sp>
      </p:grpSp>
      <p:grpSp>
        <p:nvGrpSpPr>
          <p:cNvPr id="11" name="Group 10"/>
          <p:cNvGrpSpPr/>
          <p:nvPr/>
        </p:nvGrpSpPr>
        <p:grpSpPr>
          <a:xfrm>
            <a:off x="2521370" y="1990556"/>
            <a:ext cx="497880" cy="175320"/>
            <a:chOff x="2521370" y="1990556"/>
            <a:chExt cx="497880" cy="175320"/>
          </a:xfrm>
        </p:grpSpPr>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521370" y="2079116"/>
                <a:ext cx="456120" cy="15120"/>
              </p14:xfrm>
            </p:contentPart>
          </mc:Choice>
          <mc:Fallback xmlns="">
            <p:pic>
              <p:nvPicPr>
                <p:cNvPr id="3" name="Ink 2"/>
              </p:nvPicPr>
              <p:blipFill>
                <a:blip r:embed="rId4"/>
              </p:blipFill>
              <p:spPr>
                <a:xfrm>
                  <a:off x="2521370" y="2079116"/>
                  <a:ext cx="456120" cy="1512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905130" y="1990556"/>
                <a:ext cx="114120" cy="175320"/>
              </p14:xfrm>
            </p:contentPart>
          </mc:Choice>
          <mc:Fallback xmlns="">
            <p:pic>
              <p:nvPicPr>
                <p:cNvPr id="5" name="Ink 4"/>
              </p:nvPicPr>
              <p:blipFill>
                <a:blip r:embed="rId6"/>
              </p:blipFill>
              <p:spPr>
                <a:xfrm>
                  <a:off x="2905130" y="1990556"/>
                  <a:ext cx="114120" cy="175320"/>
                </a:xfrm>
                <a:prstGeom prst="rect"/>
              </p:spPr>
            </p:pic>
          </mc:Fallback>
        </mc:AlternateContent>
      </p:grpSp>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5133890" y="1252916"/>
              <a:ext cx="2799000" cy="2258280"/>
            </p14:xfrm>
          </p:contentPart>
        </mc:Choice>
        <mc:Fallback xmlns="">
          <p:pic>
            <p:nvPicPr>
              <p:cNvPr id="13" name="Ink 12"/>
            </p:nvPicPr>
            <p:blipFill>
              <a:blip r:embed="rId8"/>
            </p:blipFill>
            <p:spPr>
              <a:xfrm>
                <a:off x="5133890" y="1252916"/>
                <a:ext cx="2799000" cy="2258280"/>
              </a:xfrm>
              <a:prstGeom prst="rect"/>
            </p:spPr>
          </p:pic>
        </mc:Fallback>
      </mc:AlternateContent>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5426930" y="1386116"/>
              <a:ext cx="1956600" cy="1906560"/>
            </p14:xfrm>
          </p:contentPart>
        </mc:Choice>
        <mc:Fallback xmlns="">
          <p:pic>
            <p:nvPicPr>
              <p:cNvPr id="32" name="Ink 31"/>
            </p:nvPicPr>
            <p:blipFill>
              <a:blip r:embed="rId10"/>
            </p:blipFill>
            <p:spPr>
              <a:xfrm>
                <a:off x="5426930" y="1386116"/>
                <a:ext cx="1956600" cy="1906560"/>
              </a:xfrm>
              <a:prstGeom prst="rect"/>
            </p:spPr>
          </p:pic>
        </mc:Fallback>
      </mc:AlternateContent>
      <p:grpSp>
        <p:nvGrpSpPr>
          <p:cNvPr id="40" name="Group 39"/>
          <p:cNvGrpSpPr/>
          <p:nvPr/>
        </p:nvGrpSpPr>
        <p:grpSpPr>
          <a:xfrm>
            <a:off x="7544450" y="2964356"/>
            <a:ext cx="551880" cy="443520"/>
            <a:chOff x="7544450" y="2964356"/>
            <a:chExt cx="551880" cy="443520"/>
          </a:xfrm>
        </p:grpSpPr>
        <mc:AlternateContent xmlns:mc="http://schemas.openxmlformats.org/markup-compatibility/2006" xmlns:p14="http://schemas.microsoft.com/office/powerpoint/2010/main">
          <mc:Choice Requires="p14">
            <p:contentPart p14:bwMode="auto" r:id="rId11">
              <p14:nvContentPartPr>
                <p14:cNvPr id="33" name="Ink 32"/>
                <p14:cNvContentPartPr/>
                <p14:nvPr/>
              </p14:nvContentPartPr>
              <p14:xfrm>
                <a:off x="7544450" y="3096836"/>
                <a:ext cx="109800" cy="214200"/>
              </p14:xfrm>
            </p:contentPart>
          </mc:Choice>
          <mc:Fallback xmlns="">
            <p:pic>
              <p:nvPicPr>
                <p:cNvPr id="33" name="Ink 32"/>
              </p:nvPicPr>
              <p:blipFill>
                <a:blip r:embed="rId12"/>
              </p:blipFill>
              <p:spPr>
                <a:xfrm>
                  <a:off x="7544450" y="3096836"/>
                  <a:ext cx="109800" cy="214200"/>
                </a:xfrm>
                <a:prstGeom prst="rect"/>
              </p:spPr>
            </p:pic>
          </mc:Fallback>
        </mc:AlternateContent>
        <mc:AlternateContent xmlns:mc="http://schemas.openxmlformats.org/markup-compatibility/2006" xmlns:p14="http://schemas.microsoft.com/office/powerpoint/2010/main">
          <mc:Choice Requires="p14">
            <p:contentPart p14:bwMode="auto" r:id="rId13">
              <p14:nvContentPartPr>
                <p14:cNvPr id="34" name="Ink 33"/>
                <p14:cNvContentPartPr/>
                <p14:nvPr/>
              </p14:nvContentPartPr>
              <p14:xfrm>
                <a:off x="7654250" y="3008276"/>
                <a:ext cx="95040" cy="322560"/>
              </p14:xfrm>
            </p:contentPart>
          </mc:Choice>
          <mc:Fallback xmlns="">
            <p:pic>
              <p:nvPicPr>
                <p:cNvPr id="34" name="Ink 33"/>
              </p:nvPicPr>
              <p:blipFill>
                <a:blip r:embed="rId14"/>
              </p:blipFill>
              <p:spPr>
                <a:xfrm>
                  <a:off x="7654250" y="3008276"/>
                  <a:ext cx="95040" cy="322560"/>
                </a:xfrm>
                <a:prstGeom prst="rect"/>
              </p:spPr>
            </p:pic>
          </mc:Fallback>
        </mc:AlternateContent>
        <mc:AlternateContent xmlns:mc="http://schemas.openxmlformats.org/markup-compatibility/2006" xmlns:p14="http://schemas.microsoft.com/office/powerpoint/2010/main">
          <mc:Choice Requires="p14">
            <p:contentPart p14:bwMode="auto" r:id="rId15">
              <p14:nvContentPartPr>
                <p14:cNvPr id="35" name="Ink 34"/>
                <p14:cNvContentPartPr/>
                <p14:nvPr/>
              </p14:nvContentPartPr>
              <p14:xfrm>
                <a:off x="7609610" y="3208796"/>
                <a:ext cx="110160" cy="6120"/>
              </p14:xfrm>
            </p:contentPart>
          </mc:Choice>
          <mc:Fallback xmlns="">
            <p:pic>
              <p:nvPicPr>
                <p:cNvPr id="35" name="Ink 34"/>
              </p:nvPicPr>
              <p:blipFill>
                <a:blip r:embed="rId16"/>
              </p:blipFill>
              <p:spPr>
                <a:xfrm>
                  <a:off x="7609610" y="3208796"/>
                  <a:ext cx="110160" cy="6120"/>
                </a:xfrm>
                <a:prstGeom prst="rect"/>
              </p:spPr>
            </p:pic>
          </mc:Fallback>
        </mc:AlternateContent>
        <mc:AlternateContent xmlns:mc="http://schemas.openxmlformats.org/markup-compatibility/2006" xmlns:p14="http://schemas.microsoft.com/office/powerpoint/2010/main">
          <mc:Choice Requires="p14">
            <p:contentPart p14:bwMode="auto" r:id="rId17">
              <p14:nvContentPartPr>
                <p14:cNvPr id="36" name="Ink 35"/>
                <p14:cNvContentPartPr/>
                <p14:nvPr/>
              </p14:nvContentPartPr>
              <p14:xfrm>
                <a:off x="7771970" y="3052196"/>
                <a:ext cx="32040" cy="276120"/>
              </p14:xfrm>
            </p:contentPart>
          </mc:Choice>
          <mc:Fallback xmlns="">
            <p:pic>
              <p:nvPicPr>
                <p:cNvPr id="36" name="Ink 35"/>
              </p:nvPicPr>
              <p:blipFill>
                <a:blip r:embed="rId18"/>
              </p:blipFill>
              <p:spPr>
                <a:xfrm>
                  <a:off x="7771970" y="3052196"/>
                  <a:ext cx="32040" cy="276120"/>
                </a:xfrm>
                <a:prstGeom prst="rect"/>
              </p:spPr>
            </p:pic>
          </mc:Fallback>
        </mc:AlternateContent>
        <mc:AlternateContent xmlns:mc="http://schemas.openxmlformats.org/markup-compatibility/2006" xmlns:p14="http://schemas.microsoft.com/office/powerpoint/2010/main">
          <mc:Choice Requires="p14">
            <p:contentPart p14:bwMode="auto" r:id="rId19">
              <p14:nvContentPartPr>
                <p14:cNvPr id="38" name="Ink 37"/>
                <p14:cNvContentPartPr/>
                <p14:nvPr/>
              </p14:nvContentPartPr>
              <p14:xfrm>
                <a:off x="7786370" y="2964356"/>
                <a:ext cx="136080" cy="375480"/>
              </p14:xfrm>
            </p:contentPart>
          </mc:Choice>
          <mc:Fallback xmlns="">
            <p:pic>
              <p:nvPicPr>
                <p:cNvPr id="38" name="Ink 37"/>
              </p:nvPicPr>
              <p:blipFill>
                <a:blip r:embed="rId20"/>
              </p:blipFill>
              <p:spPr>
                <a:xfrm>
                  <a:off x="7786370" y="2964356"/>
                  <a:ext cx="136080" cy="375480"/>
                </a:xfrm>
                <a:prstGeom prst="rect"/>
              </p:spPr>
            </p:pic>
          </mc:Fallback>
        </mc:AlternateContent>
        <mc:AlternateContent xmlns:mc="http://schemas.openxmlformats.org/markup-compatibility/2006" xmlns:p14="http://schemas.microsoft.com/office/powerpoint/2010/main">
          <mc:Choice Requires="p14">
            <p:contentPart p14:bwMode="auto" r:id="rId21">
              <p14:nvContentPartPr>
                <p14:cNvPr id="39" name="Ink 38"/>
                <p14:cNvContentPartPr/>
                <p14:nvPr/>
              </p14:nvContentPartPr>
              <p14:xfrm>
                <a:off x="7922810" y="3187556"/>
                <a:ext cx="173520" cy="220320"/>
              </p14:xfrm>
            </p:contentPart>
          </mc:Choice>
          <mc:Fallback xmlns="">
            <p:pic>
              <p:nvPicPr>
                <p:cNvPr id="39" name="Ink 38"/>
              </p:nvPicPr>
              <p:blipFill>
                <a:blip r:embed="rId22"/>
              </p:blipFill>
              <p:spPr>
                <a:xfrm>
                  <a:off x="7922810" y="3187556"/>
                  <a:ext cx="173520" cy="220320"/>
                </a:xfrm>
                <a:prstGeom prst="rect"/>
              </p:spPr>
            </p:pic>
          </mc:Fallback>
        </mc:AlternateContent>
      </p:grpSp>
      <p:grpSp>
        <p:nvGrpSpPr>
          <p:cNvPr id="54" name="Group 53"/>
          <p:cNvGrpSpPr/>
          <p:nvPr/>
        </p:nvGrpSpPr>
        <p:grpSpPr>
          <a:xfrm>
            <a:off x="3597770" y="2638196"/>
            <a:ext cx="1049040" cy="872640"/>
            <a:chOff x="3597770" y="2638196"/>
            <a:chExt cx="1049040" cy="872640"/>
          </a:xfrm>
        </p:grpSpPr>
        <mc:AlternateContent xmlns:mc="http://schemas.openxmlformats.org/markup-compatibility/2006" xmlns:p14="http://schemas.microsoft.com/office/powerpoint/2010/main">
          <mc:Choice Requires="p14">
            <p:contentPart p14:bwMode="auto" r:id="rId23">
              <p14:nvContentPartPr>
                <p14:cNvPr id="52" name="Ink 51"/>
                <p14:cNvContentPartPr/>
                <p14:nvPr/>
              </p14:nvContentPartPr>
              <p14:xfrm>
                <a:off x="3597770" y="3035636"/>
                <a:ext cx="548280" cy="475200"/>
              </p14:xfrm>
            </p:contentPart>
          </mc:Choice>
          <mc:Fallback xmlns="">
            <p:pic>
              <p:nvPicPr>
                <p:cNvPr id="52" name="Ink 51"/>
              </p:nvPicPr>
              <p:blipFill>
                <a:blip r:embed="rId24"/>
              </p:blipFill>
              <p:spPr>
                <a:xfrm>
                  <a:off x="3597770" y="3035636"/>
                  <a:ext cx="548280" cy="475200"/>
                </a:xfrm>
                <a:prstGeom prst="rect"/>
              </p:spPr>
            </p:pic>
          </mc:Fallback>
        </mc:AlternateContent>
        <mc:AlternateContent xmlns:mc="http://schemas.openxmlformats.org/markup-compatibility/2006" xmlns:p14="http://schemas.microsoft.com/office/powerpoint/2010/main">
          <mc:Choice Requires="p14">
            <p:contentPart p14:bwMode="auto" r:id="rId25">
              <p14:nvContentPartPr>
                <p14:cNvPr id="53" name="Ink 52"/>
                <p14:cNvContentPartPr/>
                <p14:nvPr/>
              </p14:nvContentPartPr>
              <p14:xfrm>
                <a:off x="4202570" y="2638196"/>
                <a:ext cx="444240" cy="549000"/>
              </p14:xfrm>
            </p:contentPart>
          </mc:Choice>
          <mc:Fallback xmlns="">
            <p:pic>
              <p:nvPicPr>
                <p:cNvPr id="53" name="Ink 52"/>
              </p:nvPicPr>
              <p:blipFill>
                <a:blip r:embed="rId26"/>
              </p:blipFill>
              <p:spPr>
                <a:xfrm>
                  <a:off x="4202570" y="2638196"/>
                  <a:ext cx="444240" cy="549000"/>
                </a:xfrm>
                <a:prstGeom prst="rect"/>
              </p:spPr>
            </p:pic>
          </mc:Fallback>
        </mc:AlternateContent>
      </p:grpSp>
      <mc:AlternateContent xmlns:mc="http://schemas.openxmlformats.org/markup-compatibility/2006" xmlns:p14="http://schemas.microsoft.com/office/powerpoint/2010/main">
        <mc:Choice Requires="p14">
          <p:contentPart p14:bwMode="auto" r:id="rId27">
            <p14:nvContentPartPr>
              <p14:cNvPr id="56" name="Ink 55"/>
              <p14:cNvContentPartPr/>
              <p14:nvPr/>
            </p14:nvContentPartPr>
            <p14:xfrm>
              <a:off x="560090" y="5604236"/>
              <a:ext cx="341280" cy="74520"/>
            </p14:xfrm>
          </p:contentPart>
        </mc:Choice>
        <mc:Fallback xmlns="">
          <p:pic>
            <p:nvPicPr>
              <p:cNvPr id="56" name="Ink 55"/>
            </p:nvPicPr>
            <p:blipFill>
              <a:blip r:embed="rId28"/>
            </p:blipFill>
            <p:spPr>
              <a:xfrm>
                <a:off x="560090" y="5604236"/>
                <a:ext cx="341280" cy="74520"/>
              </a:xfrm>
              <a:prstGeom prst="rect"/>
            </p:spPr>
          </p:pic>
        </mc:Fallback>
      </mc:AlternateContent>
      <mc:AlternateContent xmlns:mc="http://schemas.openxmlformats.org/markup-compatibility/2006" xmlns:p14="http://schemas.microsoft.com/office/powerpoint/2010/main">
        <mc:Choice Requires="p14">
          <p:contentPart p14:bwMode="auto" r:id="rId29">
            <p14:nvContentPartPr>
              <p14:cNvPr id="57" name="Ink 56"/>
              <p14:cNvContentPartPr/>
              <p14:nvPr/>
            </p14:nvContentPartPr>
            <p14:xfrm>
              <a:off x="604370" y="6002036"/>
              <a:ext cx="320040" cy="150120"/>
            </p14:xfrm>
          </p:contentPart>
        </mc:Choice>
        <mc:Fallback xmlns="">
          <p:pic>
            <p:nvPicPr>
              <p:cNvPr id="57" name="Ink 56"/>
            </p:nvPicPr>
            <p:blipFill>
              <a:blip r:embed="rId30"/>
            </p:blipFill>
            <p:spPr>
              <a:xfrm>
                <a:off x="604370" y="6002036"/>
                <a:ext cx="320040" cy="150120"/>
              </a:xfrm>
              <a:prstGeom prst="rect"/>
            </p:spPr>
          </p:pic>
        </mc:Fallback>
      </mc:AlternateContent>
      <mc:AlternateContent xmlns:mc="http://schemas.openxmlformats.org/markup-compatibility/2006" xmlns:p14="http://schemas.microsoft.com/office/powerpoint/2010/main">
        <mc:Choice Requires="p14">
          <p:contentPart p14:bwMode="auto" r:id="rId31">
            <p14:nvContentPartPr>
              <p14:cNvPr id="58" name="Ink 57"/>
              <p14:cNvContentPartPr/>
              <p14:nvPr/>
            </p14:nvContentPartPr>
            <p14:xfrm>
              <a:off x="2905130" y="1187756"/>
              <a:ext cx="559080" cy="360360"/>
            </p14:xfrm>
          </p:contentPart>
        </mc:Choice>
        <mc:Fallback xmlns="">
          <p:pic>
            <p:nvPicPr>
              <p:cNvPr id="58" name="Ink 57"/>
            </p:nvPicPr>
            <p:blipFill>
              <a:blip r:embed="rId32"/>
            </p:blipFill>
            <p:spPr>
              <a:xfrm>
                <a:off x="2905130" y="1187756"/>
                <a:ext cx="559080" cy="360360"/>
              </a:xfrm>
              <a:prstGeom prst="rect"/>
            </p:spPr>
          </p:pic>
        </mc:Fallback>
      </mc:AlternateContent>
      <mc:AlternateContent xmlns:mc="http://schemas.openxmlformats.org/markup-compatibility/2006" xmlns:p14="http://schemas.microsoft.com/office/powerpoint/2010/main">
        <mc:Choice Requires="p14">
          <p:contentPart p14:bwMode="auto" r:id="rId33">
            <p14:nvContentPartPr>
              <p14:cNvPr id="59" name="Ink 58"/>
              <p14:cNvContentPartPr/>
              <p14:nvPr/>
            </p14:nvContentPartPr>
            <p14:xfrm>
              <a:off x="7137650" y="1459916"/>
              <a:ext cx="216360" cy="339120"/>
            </p14:xfrm>
          </p:contentPart>
        </mc:Choice>
        <mc:Fallback xmlns="">
          <p:pic>
            <p:nvPicPr>
              <p:cNvPr id="59" name="Ink 58"/>
            </p:nvPicPr>
            <p:blipFill>
              <a:blip r:embed="rId34"/>
            </p:blipFill>
            <p:spPr>
              <a:xfrm>
                <a:off x="7137650" y="1459916"/>
                <a:ext cx="216360" cy="339120"/>
              </a:xfrm>
              <a:prstGeom prst="rect"/>
            </p:spPr>
          </p:pic>
        </mc:Fallback>
      </mc:AlternateContent>
      <mc:AlternateContent xmlns:mc="http://schemas.openxmlformats.org/markup-compatibility/2006" xmlns:p14="http://schemas.microsoft.com/office/powerpoint/2010/main">
        <mc:Choice Requires="p14">
          <p:contentPart p14:bwMode="auto" r:id="rId35">
            <p14:nvContentPartPr>
              <p14:cNvPr id="60" name="Ink 59"/>
              <p14:cNvContentPartPr/>
              <p14:nvPr/>
            </p14:nvContentPartPr>
            <p14:xfrm>
              <a:off x="4852010" y="6112556"/>
              <a:ext cx="225360" cy="22680"/>
            </p14:xfrm>
          </p:contentPart>
        </mc:Choice>
        <mc:Fallback xmlns="">
          <p:pic>
            <p:nvPicPr>
              <p:cNvPr id="60" name="Ink 59"/>
            </p:nvPicPr>
            <p:blipFill>
              <a:blip r:embed="rId36"/>
            </p:blipFill>
            <p:spPr>
              <a:xfrm>
                <a:off x="4852010" y="6112556"/>
                <a:ext cx="225360" cy="22680"/>
              </a:xfrm>
              <a:prstGeom prst="rect"/>
            </p:spPr>
          </p:pic>
        </mc:Fallback>
      </mc:AlternateContent>
      <p:grpSp>
        <p:nvGrpSpPr>
          <p:cNvPr id="63" name="Group 62"/>
          <p:cNvGrpSpPr/>
          <p:nvPr/>
        </p:nvGrpSpPr>
        <p:grpSpPr>
          <a:xfrm>
            <a:off x="5336210" y="1828196"/>
            <a:ext cx="1610280" cy="1491480"/>
            <a:chOff x="5336210" y="1828196"/>
            <a:chExt cx="1610280" cy="1491480"/>
          </a:xfrm>
        </p:grpSpPr>
        <mc:AlternateContent xmlns:mc="http://schemas.openxmlformats.org/markup-compatibility/2006" xmlns:p14="http://schemas.microsoft.com/office/powerpoint/2010/main">
          <mc:Choice Requires="p14">
            <p:contentPart p14:bwMode="auto" r:id="rId37">
              <p14:nvContentPartPr>
                <p14:cNvPr id="41" name="Ink 40"/>
                <p14:cNvContentPartPr/>
                <p14:nvPr/>
              </p14:nvContentPartPr>
              <p14:xfrm>
                <a:off x="5336210" y="1828196"/>
                <a:ext cx="1342080" cy="1491480"/>
              </p14:xfrm>
            </p:contentPart>
          </mc:Choice>
          <mc:Fallback xmlns="">
            <p:pic>
              <p:nvPicPr>
                <p:cNvPr id="41" name="Ink 40"/>
              </p:nvPicPr>
              <p:blipFill>
                <a:blip r:embed="rId38"/>
              </p:blipFill>
              <p:spPr>
                <a:xfrm>
                  <a:off x="5336210" y="1828196"/>
                  <a:ext cx="1342080" cy="1491480"/>
                </a:xfrm>
                <a:prstGeom prst="rect"/>
              </p:spPr>
            </p:pic>
          </mc:Fallback>
        </mc:AlternateContent>
        <mc:AlternateContent xmlns:mc="http://schemas.openxmlformats.org/markup-compatibility/2006" xmlns:p14="http://schemas.microsoft.com/office/powerpoint/2010/main">
          <mc:Choice Requires="p14">
            <p:contentPart p14:bwMode="auto" r:id="rId39">
              <p14:nvContentPartPr>
                <p14:cNvPr id="42" name="Ink 41"/>
                <p14:cNvContentPartPr/>
                <p14:nvPr/>
              </p14:nvContentPartPr>
              <p14:xfrm>
                <a:off x="6413690" y="2639276"/>
                <a:ext cx="267120" cy="191520"/>
              </p14:xfrm>
            </p:contentPart>
          </mc:Choice>
          <mc:Fallback xmlns="">
            <p:pic>
              <p:nvPicPr>
                <p:cNvPr id="42" name="Ink 41"/>
              </p:nvPicPr>
              <p:blipFill>
                <a:blip r:embed="rId40"/>
              </p:blipFill>
              <p:spPr>
                <a:xfrm>
                  <a:off x="6413690" y="2639276"/>
                  <a:ext cx="267120" cy="191520"/>
                </a:xfrm>
                <a:prstGeom prst="rect"/>
              </p:spPr>
            </p:pic>
          </mc:Fallback>
        </mc:AlternateContent>
        <mc:AlternateContent xmlns:mc="http://schemas.openxmlformats.org/markup-compatibility/2006" xmlns:p14="http://schemas.microsoft.com/office/powerpoint/2010/main">
          <mc:Choice Requires="p14">
            <p:contentPart p14:bwMode="auto" r:id="rId41">
              <p14:nvContentPartPr>
                <p14:cNvPr id="43" name="Ink 42"/>
                <p14:cNvContentPartPr/>
                <p14:nvPr/>
              </p14:nvContentPartPr>
              <p14:xfrm>
                <a:off x="6459050" y="2816036"/>
                <a:ext cx="115920" cy="15480"/>
              </p14:xfrm>
            </p:contentPart>
          </mc:Choice>
          <mc:Fallback xmlns="">
            <p:pic>
              <p:nvPicPr>
                <p:cNvPr id="43" name="Ink 42"/>
              </p:nvPicPr>
              <p:blipFill>
                <a:blip r:embed="rId42"/>
              </p:blipFill>
              <p:spPr>
                <a:xfrm>
                  <a:off x="6459050" y="2816036"/>
                  <a:ext cx="115920" cy="15480"/>
                </a:xfrm>
                <a:prstGeom prst="rect"/>
              </p:spPr>
            </p:pic>
          </mc:Fallback>
        </mc:AlternateContent>
        <mc:AlternateContent xmlns:mc="http://schemas.openxmlformats.org/markup-compatibility/2006" xmlns:p14="http://schemas.microsoft.com/office/powerpoint/2010/main">
          <mc:Choice Requires="p14">
            <p:contentPart p14:bwMode="auto" r:id="rId43">
              <p14:nvContentPartPr>
                <p14:cNvPr id="45" name="Ink 44"/>
                <p14:cNvContentPartPr/>
                <p14:nvPr/>
              </p14:nvContentPartPr>
              <p14:xfrm>
                <a:off x="6663170" y="2978756"/>
                <a:ext cx="150120" cy="249480"/>
              </p14:xfrm>
            </p:contentPart>
          </mc:Choice>
          <mc:Fallback xmlns="">
            <p:pic>
              <p:nvPicPr>
                <p:cNvPr id="45" name="Ink 44"/>
              </p:nvPicPr>
              <p:blipFill>
                <a:blip r:embed="rId44"/>
              </p:blipFill>
              <p:spPr>
                <a:xfrm>
                  <a:off x="6663170" y="2978756"/>
                  <a:ext cx="150120" cy="249480"/>
                </a:xfrm>
                <a:prstGeom prst="rect"/>
              </p:spPr>
            </p:pic>
          </mc:Fallback>
        </mc:AlternateContent>
        <mc:AlternateContent xmlns:mc="http://schemas.openxmlformats.org/markup-compatibility/2006" xmlns:p14="http://schemas.microsoft.com/office/powerpoint/2010/main">
          <mc:Choice Requires="p14">
            <p:contentPart p14:bwMode="auto" r:id="rId45">
              <p14:nvContentPartPr>
                <p14:cNvPr id="46" name="Ink 45"/>
                <p14:cNvContentPartPr/>
                <p14:nvPr/>
              </p14:nvContentPartPr>
              <p14:xfrm>
                <a:off x="6812930" y="2993156"/>
                <a:ext cx="360" cy="246600"/>
              </p14:xfrm>
            </p:contentPart>
          </mc:Choice>
          <mc:Fallback xmlns="">
            <p:pic>
              <p:nvPicPr>
                <p:cNvPr id="46" name="Ink 45"/>
              </p:nvPicPr>
              <p:blipFill>
                <a:blip r:embed="rId46"/>
              </p:blipFill>
              <p:spPr>
                <a:xfrm>
                  <a:off x="6812930" y="2993156"/>
                  <a:ext cx="360" cy="246600"/>
                </a:xfrm>
                <a:prstGeom prst="rect"/>
              </p:spPr>
            </p:pic>
          </mc:Fallback>
        </mc:AlternateContent>
        <mc:AlternateContent xmlns:mc="http://schemas.openxmlformats.org/markup-compatibility/2006" xmlns:p14="http://schemas.microsoft.com/office/powerpoint/2010/main">
          <mc:Choice Requires="p14">
            <p:contentPart p14:bwMode="auto" r:id="rId47">
              <p14:nvContentPartPr>
                <p14:cNvPr id="47" name="Ink 46"/>
                <p14:cNvContentPartPr/>
                <p14:nvPr/>
              </p14:nvContentPartPr>
              <p14:xfrm>
                <a:off x="6695570" y="3079196"/>
                <a:ext cx="143280" cy="18000"/>
              </p14:xfrm>
            </p:contentPart>
          </mc:Choice>
          <mc:Fallback xmlns="">
            <p:pic>
              <p:nvPicPr>
                <p:cNvPr id="47" name="Ink 46"/>
              </p:nvPicPr>
              <p:blipFill>
                <a:blip r:embed="rId48"/>
              </p:blipFill>
              <p:spPr>
                <a:xfrm>
                  <a:off x="6695570" y="3079196"/>
                  <a:ext cx="143280" cy="18000"/>
                </a:xfrm>
                <a:prstGeom prst="rect"/>
              </p:spPr>
            </p:pic>
          </mc:Fallback>
        </mc:AlternateContent>
        <mc:AlternateContent xmlns:mc="http://schemas.openxmlformats.org/markup-compatibility/2006" xmlns:p14="http://schemas.microsoft.com/office/powerpoint/2010/main">
          <mc:Choice Requires="p14">
            <p:contentPart p14:bwMode="auto" r:id="rId49">
              <p14:nvContentPartPr>
                <p14:cNvPr id="48" name="Ink 47"/>
                <p14:cNvContentPartPr/>
                <p14:nvPr/>
              </p14:nvContentPartPr>
              <p14:xfrm>
                <a:off x="6828050" y="2934836"/>
                <a:ext cx="360" cy="235440"/>
              </p14:xfrm>
            </p:contentPart>
          </mc:Choice>
          <mc:Fallback xmlns="">
            <p:pic>
              <p:nvPicPr>
                <p:cNvPr id="48" name="Ink 47"/>
              </p:nvPicPr>
              <p:blipFill>
                <a:blip r:embed="rId50"/>
              </p:blipFill>
              <p:spPr>
                <a:xfrm>
                  <a:off x="6828050" y="2934836"/>
                  <a:ext cx="360" cy="235440"/>
                </a:xfrm>
                <a:prstGeom prst="rect"/>
              </p:spPr>
            </p:pic>
          </mc:Fallback>
        </mc:AlternateContent>
        <mc:AlternateContent xmlns:mc="http://schemas.openxmlformats.org/markup-compatibility/2006" xmlns:p14="http://schemas.microsoft.com/office/powerpoint/2010/main">
          <mc:Choice Requires="p14">
            <p:contentPart p14:bwMode="auto" r:id="rId51">
              <p14:nvContentPartPr>
                <p14:cNvPr id="49" name="Ink 48"/>
                <p14:cNvContentPartPr/>
                <p14:nvPr/>
              </p14:nvContentPartPr>
              <p14:xfrm>
                <a:off x="6805370" y="2957156"/>
                <a:ext cx="98640" cy="318240"/>
              </p14:xfrm>
            </p:contentPart>
          </mc:Choice>
          <mc:Fallback xmlns="">
            <p:pic>
              <p:nvPicPr>
                <p:cNvPr id="49" name="Ink 48"/>
              </p:nvPicPr>
              <p:blipFill>
                <a:blip r:embed="rId52"/>
              </p:blipFill>
              <p:spPr>
                <a:xfrm>
                  <a:off x="6805370" y="2957156"/>
                  <a:ext cx="98640" cy="318240"/>
                </a:xfrm>
                <a:prstGeom prst="rect"/>
              </p:spPr>
            </p:pic>
          </mc:Fallback>
        </mc:AlternateContent>
        <mc:AlternateContent xmlns:mc="http://schemas.openxmlformats.org/markup-compatibility/2006" xmlns:p14="http://schemas.microsoft.com/office/powerpoint/2010/main">
          <mc:Choice Requires="p14">
            <p:contentPart p14:bwMode="auto" r:id="rId53">
              <p14:nvContentPartPr>
                <p14:cNvPr id="50" name="Ink 49"/>
                <p14:cNvContentPartPr/>
                <p14:nvPr/>
              </p14:nvContentPartPr>
              <p14:xfrm>
                <a:off x="6946130" y="3200156"/>
                <a:ext cx="360" cy="119520"/>
              </p14:xfrm>
            </p:contentPart>
          </mc:Choice>
          <mc:Fallback xmlns="">
            <p:pic>
              <p:nvPicPr>
                <p:cNvPr id="50" name="Ink 49"/>
              </p:nvPicPr>
              <p:blipFill>
                <a:blip r:embed="rId54"/>
              </p:blipFill>
              <p:spPr>
                <a:xfrm>
                  <a:off x="6946130" y="3200156"/>
                  <a:ext cx="360" cy="119520"/>
                </a:xfrm>
                <a:prstGeom prst="rect"/>
              </p:spPr>
            </p:pic>
          </mc:Fallback>
        </mc:AlternateContent>
        <mc:AlternateContent xmlns:mc="http://schemas.openxmlformats.org/markup-compatibility/2006" xmlns:p14="http://schemas.microsoft.com/office/powerpoint/2010/main">
          <mc:Choice Requires="p14">
            <p:contentPart p14:bwMode="auto" r:id="rId55">
              <p14:nvContentPartPr>
                <p14:cNvPr id="61" name="Ink 60"/>
                <p14:cNvContentPartPr/>
                <p14:nvPr/>
              </p14:nvContentPartPr>
              <p14:xfrm>
                <a:off x="5883770" y="2182076"/>
                <a:ext cx="310320" cy="230400"/>
              </p14:xfrm>
            </p:contentPart>
          </mc:Choice>
          <mc:Fallback xmlns="">
            <p:pic>
              <p:nvPicPr>
                <p:cNvPr id="61" name="Ink 60"/>
              </p:nvPicPr>
              <p:blipFill>
                <a:blip r:embed="rId56"/>
              </p:blipFill>
              <p:spPr>
                <a:xfrm>
                  <a:off x="5883770" y="2182076"/>
                  <a:ext cx="310320" cy="230400"/>
                </a:xfrm>
                <a:prstGeom prst="rect"/>
              </p:spPr>
            </p:pic>
          </mc:Fallback>
        </mc:AlternateContent>
        <mc:AlternateContent xmlns:mc="http://schemas.openxmlformats.org/markup-compatibility/2006" xmlns:p14="http://schemas.microsoft.com/office/powerpoint/2010/main">
          <mc:Choice Requires="p14">
            <p:contentPart p14:bwMode="auto" r:id="rId57">
              <p14:nvContentPartPr>
                <p14:cNvPr id="62" name="Ink 61"/>
                <p14:cNvContentPartPr/>
                <p14:nvPr/>
              </p14:nvContentPartPr>
              <p14:xfrm>
                <a:off x="6001850" y="2402036"/>
                <a:ext cx="293760" cy="16920"/>
              </p14:xfrm>
            </p:contentPart>
          </mc:Choice>
          <mc:Fallback xmlns="">
            <p:pic>
              <p:nvPicPr>
                <p:cNvPr id="62" name="Ink 61"/>
              </p:nvPicPr>
              <p:blipFill>
                <a:blip r:embed="rId58"/>
              </p:blipFill>
              <p:spPr>
                <a:xfrm>
                  <a:off x="6001850" y="2402036"/>
                  <a:ext cx="293760" cy="16920"/>
                </a:xfrm>
                <a:prstGeom prst="rect"/>
              </p:spPr>
            </p:pic>
          </mc:Fallback>
        </mc:AlternateContent>
      </p:grpSp>
      <mc:AlternateContent xmlns:mc="http://schemas.openxmlformats.org/markup-compatibility/2006" xmlns:p14="http://schemas.microsoft.com/office/powerpoint/2010/main">
        <mc:Choice Requires="p14">
          <p:contentPart p14:bwMode="auto" r:id="rId59">
            <p14:nvContentPartPr>
              <p14:cNvPr id="12" name="Ink 11">
                <a:extLst>
                  <a:ext uri="{FF2B5EF4-FFF2-40B4-BE49-F238E27FC236}">
                    <a16:creationId xmlns:a16="http://schemas.microsoft.com/office/drawing/2014/main" id="{DEC7E723-D82B-B158-AF39-71CE41B1ED99}"/>
                  </a:ext>
                </a:extLst>
              </p14:cNvPr>
              <p14:cNvContentPartPr/>
              <p14:nvPr/>
            </p14:nvContentPartPr>
            <p14:xfrm>
              <a:off x="-19905" y="4324154"/>
              <a:ext cx="504720" cy="308160"/>
            </p14:xfrm>
          </p:contentPart>
        </mc:Choice>
        <mc:Fallback xmlns="">
          <p:pic>
            <p:nvPicPr>
              <p:cNvPr id="12" name="Ink 11">
                <a:extLst>
                  <a:ext uri="{FF2B5EF4-FFF2-40B4-BE49-F238E27FC236}">
                    <a16:creationId xmlns:a16="http://schemas.microsoft.com/office/drawing/2014/main" id="{DEC7E723-D82B-B158-AF39-71CE41B1ED99}"/>
                  </a:ext>
                </a:extLst>
              </p:cNvPr>
              <p:cNvPicPr/>
              <p:nvPr/>
            </p:nvPicPr>
            <p:blipFill>
              <a:blip r:embed="rId60"/>
              <a:stretch>
                <a:fillRect/>
              </a:stretch>
            </p:blipFill>
            <p:spPr>
              <a:xfrm>
                <a:off x="-37545" y="4306154"/>
                <a:ext cx="540360" cy="343800"/>
              </a:xfrm>
              <a:prstGeom prst="rect">
                <a:avLst/>
              </a:prstGeom>
            </p:spPr>
          </p:pic>
        </mc:Fallback>
      </mc:AlternateContent>
      <p:grpSp>
        <p:nvGrpSpPr>
          <p:cNvPr id="65" name="Group 64">
            <a:extLst>
              <a:ext uri="{FF2B5EF4-FFF2-40B4-BE49-F238E27FC236}">
                <a16:creationId xmlns:a16="http://schemas.microsoft.com/office/drawing/2014/main" id="{F659AD84-85EE-3769-4CD2-A6E85497C78F}"/>
              </a:ext>
            </a:extLst>
          </p:cNvPr>
          <p:cNvGrpSpPr/>
          <p:nvPr/>
        </p:nvGrpSpPr>
        <p:grpSpPr>
          <a:xfrm>
            <a:off x="2573895" y="324182"/>
            <a:ext cx="970200" cy="475200"/>
            <a:chOff x="2573895" y="324182"/>
            <a:chExt cx="970200" cy="475200"/>
          </a:xfrm>
        </p:grpSpPr>
        <mc:AlternateContent xmlns:mc="http://schemas.openxmlformats.org/markup-compatibility/2006" xmlns:p14="http://schemas.microsoft.com/office/powerpoint/2010/main">
          <mc:Choice Requires="p14">
            <p:contentPart p14:bwMode="auto" r:id="rId61">
              <p14:nvContentPartPr>
                <p14:cNvPr id="37" name="Ink 36">
                  <a:extLst>
                    <a:ext uri="{FF2B5EF4-FFF2-40B4-BE49-F238E27FC236}">
                      <a16:creationId xmlns:a16="http://schemas.microsoft.com/office/drawing/2014/main" id="{4B1B6601-D689-8506-E1A5-2F31AC10DAF4}"/>
                    </a:ext>
                  </a:extLst>
                </p14:cNvPr>
                <p14:cNvContentPartPr/>
                <p14:nvPr/>
              </p14:nvContentPartPr>
              <p14:xfrm>
                <a:off x="2573895" y="343982"/>
                <a:ext cx="209520" cy="298800"/>
              </p14:xfrm>
            </p:contentPart>
          </mc:Choice>
          <mc:Fallback xmlns="">
            <p:pic>
              <p:nvPicPr>
                <p:cNvPr id="37" name="Ink 36">
                  <a:extLst>
                    <a:ext uri="{FF2B5EF4-FFF2-40B4-BE49-F238E27FC236}">
                      <a16:creationId xmlns:a16="http://schemas.microsoft.com/office/drawing/2014/main" id="{4B1B6601-D689-8506-E1A5-2F31AC10DAF4}"/>
                    </a:ext>
                  </a:extLst>
                </p:cNvPr>
                <p:cNvPicPr/>
                <p:nvPr/>
              </p:nvPicPr>
              <p:blipFill>
                <a:blip r:embed="rId62"/>
                <a:stretch>
                  <a:fillRect/>
                </a:stretch>
              </p:blipFill>
              <p:spPr>
                <a:xfrm>
                  <a:off x="2556255" y="326342"/>
                  <a:ext cx="2451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CCAECBAF-159E-BFC4-3A14-8EC4F6B271F5}"/>
                    </a:ext>
                  </a:extLst>
                </p14:cNvPr>
                <p14:cNvContentPartPr/>
                <p14:nvPr/>
              </p14:nvContentPartPr>
              <p14:xfrm>
                <a:off x="2674335" y="324182"/>
                <a:ext cx="214560" cy="12240"/>
              </p14:xfrm>
            </p:contentPart>
          </mc:Choice>
          <mc:Fallback xmlns="">
            <p:pic>
              <p:nvPicPr>
                <p:cNvPr id="44" name="Ink 43">
                  <a:extLst>
                    <a:ext uri="{FF2B5EF4-FFF2-40B4-BE49-F238E27FC236}">
                      <a16:creationId xmlns:a16="http://schemas.microsoft.com/office/drawing/2014/main" id="{CCAECBAF-159E-BFC4-3A14-8EC4F6B271F5}"/>
                    </a:ext>
                  </a:extLst>
                </p:cNvPr>
                <p:cNvPicPr/>
                <p:nvPr/>
              </p:nvPicPr>
              <p:blipFill>
                <a:blip r:embed="rId64"/>
                <a:stretch>
                  <a:fillRect/>
                </a:stretch>
              </p:blipFill>
              <p:spPr>
                <a:xfrm>
                  <a:off x="2656335" y="306182"/>
                  <a:ext cx="250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C5233EF0-1896-9429-F323-D5C8B0EAB142}"/>
                    </a:ext>
                  </a:extLst>
                </p14:cNvPr>
                <p14:cNvContentPartPr/>
                <p14:nvPr/>
              </p14:nvContentPartPr>
              <p14:xfrm>
                <a:off x="2920215" y="362342"/>
                <a:ext cx="236880" cy="370800"/>
              </p14:xfrm>
            </p:contentPart>
          </mc:Choice>
          <mc:Fallback xmlns="">
            <p:pic>
              <p:nvPicPr>
                <p:cNvPr id="51" name="Ink 50">
                  <a:extLst>
                    <a:ext uri="{FF2B5EF4-FFF2-40B4-BE49-F238E27FC236}">
                      <a16:creationId xmlns:a16="http://schemas.microsoft.com/office/drawing/2014/main" id="{C5233EF0-1896-9429-F323-D5C8B0EAB142}"/>
                    </a:ext>
                  </a:extLst>
                </p:cNvPr>
                <p:cNvPicPr/>
                <p:nvPr/>
              </p:nvPicPr>
              <p:blipFill>
                <a:blip r:embed="rId66"/>
                <a:stretch>
                  <a:fillRect/>
                </a:stretch>
              </p:blipFill>
              <p:spPr>
                <a:xfrm>
                  <a:off x="2902215" y="344342"/>
                  <a:ext cx="2725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Ink 54">
                  <a:extLst>
                    <a:ext uri="{FF2B5EF4-FFF2-40B4-BE49-F238E27FC236}">
                      <a16:creationId xmlns:a16="http://schemas.microsoft.com/office/drawing/2014/main" id="{4E67EAE8-D090-F4D3-2AB9-45B5410F0F12}"/>
                    </a:ext>
                  </a:extLst>
                </p14:cNvPr>
                <p14:cNvContentPartPr/>
                <p14:nvPr/>
              </p14:nvContentPartPr>
              <p14:xfrm>
                <a:off x="3333135" y="373502"/>
                <a:ext cx="360" cy="351720"/>
              </p14:xfrm>
            </p:contentPart>
          </mc:Choice>
          <mc:Fallback xmlns="">
            <p:pic>
              <p:nvPicPr>
                <p:cNvPr id="55" name="Ink 54">
                  <a:extLst>
                    <a:ext uri="{FF2B5EF4-FFF2-40B4-BE49-F238E27FC236}">
                      <a16:creationId xmlns:a16="http://schemas.microsoft.com/office/drawing/2014/main" id="{4E67EAE8-D090-F4D3-2AB9-45B5410F0F12}"/>
                    </a:ext>
                  </a:extLst>
                </p:cNvPr>
                <p:cNvPicPr/>
                <p:nvPr/>
              </p:nvPicPr>
              <p:blipFill>
                <a:blip r:embed="rId68"/>
                <a:stretch>
                  <a:fillRect/>
                </a:stretch>
              </p:blipFill>
              <p:spPr>
                <a:xfrm>
                  <a:off x="3315135" y="355862"/>
                  <a:ext cx="3600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 name="Ink 63">
                  <a:extLst>
                    <a:ext uri="{FF2B5EF4-FFF2-40B4-BE49-F238E27FC236}">
                      <a16:creationId xmlns:a16="http://schemas.microsoft.com/office/drawing/2014/main" id="{ED7AFA17-E5A3-E634-DE73-592D5949652E}"/>
                    </a:ext>
                  </a:extLst>
                </p14:cNvPr>
                <p14:cNvContentPartPr/>
                <p14:nvPr/>
              </p14:nvContentPartPr>
              <p14:xfrm>
                <a:off x="3275175" y="336782"/>
                <a:ext cx="268920" cy="462600"/>
              </p14:xfrm>
            </p:contentPart>
          </mc:Choice>
          <mc:Fallback xmlns="">
            <p:pic>
              <p:nvPicPr>
                <p:cNvPr id="64" name="Ink 63">
                  <a:extLst>
                    <a:ext uri="{FF2B5EF4-FFF2-40B4-BE49-F238E27FC236}">
                      <a16:creationId xmlns:a16="http://schemas.microsoft.com/office/drawing/2014/main" id="{ED7AFA17-E5A3-E634-DE73-592D5949652E}"/>
                    </a:ext>
                  </a:extLst>
                </p:cNvPr>
                <p:cNvPicPr/>
                <p:nvPr/>
              </p:nvPicPr>
              <p:blipFill>
                <a:blip r:embed="rId70"/>
                <a:stretch>
                  <a:fillRect/>
                </a:stretch>
              </p:blipFill>
              <p:spPr>
                <a:xfrm>
                  <a:off x="3257535" y="318782"/>
                  <a:ext cx="304560" cy="498240"/>
                </a:xfrm>
                <a:prstGeom prst="rect">
                  <a:avLst/>
                </a:prstGeom>
              </p:spPr>
            </p:pic>
          </mc:Fallback>
        </mc:AlternateContent>
      </p:grpSp>
      <p:grpSp>
        <p:nvGrpSpPr>
          <p:cNvPr id="68" name="Group 67">
            <a:extLst>
              <a:ext uri="{FF2B5EF4-FFF2-40B4-BE49-F238E27FC236}">
                <a16:creationId xmlns:a16="http://schemas.microsoft.com/office/drawing/2014/main" id="{D0C9C3A8-0E0B-BAFC-2027-983BB34625D7}"/>
              </a:ext>
            </a:extLst>
          </p:cNvPr>
          <p:cNvGrpSpPr/>
          <p:nvPr/>
        </p:nvGrpSpPr>
        <p:grpSpPr>
          <a:xfrm>
            <a:off x="3863775" y="500582"/>
            <a:ext cx="124200" cy="119160"/>
            <a:chOff x="3863775" y="500582"/>
            <a:chExt cx="124200" cy="119160"/>
          </a:xfrm>
        </p:grpSpPr>
        <mc:AlternateContent xmlns:mc="http://schemas.openxmlformats.org/markup-compatibility/2006" xmlns:p14="http://schemas.microsoft.com/office/powerpoint/2010/main">
          <mc:Choice Requires="p14">
            <p:contentPart p14:bwMode="auto" r:id="rId71">
              <p14:nvContentPartPr>
                <p14:cNvPr id="66" name="Ink 65">
                  <a:extLst>
                    <a:ext uri="{FF2B5EF4-FFF2-40B4-BE49-F238E27FC236}">
                      <a16:creationId xmlns:a16="http://schemas.microsoft.com/office/drawing/2014/main" id="{A32EC46C-E5CB-5658-F55E-635B721D3F30}"/>
                    </a:ext>
                  </a:extLst>
                </p14:cNvPr>
                <p14:cNvContentPartPr/>
                <p14:nvPr/>
              </p14:nvContentPartPr>
              <p14:xfrm>
                <a:off x="3863775" y="619382"/>
                <a:ext cx="113760" cy="360"/>
              </p14:xfrm>
            </p:contentPart>
          </mc:Choice>
          <mc:Fallback xmlns="">
            <p:pic>
              <p:nvPicPr>
                <p:cNvPr id="66" name="Ink 65">
                  <a:extLst>
                    <a:ext uri="{FF2B5EF4-FFF2-40B4-BE49-F238E27FC236}">
                      <a16:creationId xmlns:a16="http://schemas.microsoft.com/office/drawing/2014/main" id="{A32EC46C-E5CB-5658-F55E-635B721D3F30}"/>
                    </a:ext>
                  </a:extLst>
                </p:cNvPr>
                <p:cNvPicPr/>
                <p:nvPr/>
              </p:nvPicPr>
              <p:blipFill>
                <a:blip r:embed="rId72"/>
                <a:stretch>
                  <a:fillRect/>
                </a:stretch>
              </p:blipFill>
              <p:spPr>
                <a:xfrm>
                  <a:off x="3845775" y="601742"/>
                  <a:ext cx="149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7" name="Ink 66">
                  <a:extLst>
                    <a:ext uri="{FF2B5EF4-FFF2-40B4-BE49-F238E27FC236}">
                      <a16:creationId xmlns:a16="http://schemas.microsoft.com/office/drawing/2014/main" id="{CD7D4FD3-809D-5299-78E5-4424AFCB9861}"/>
                    </a:ext>
                  </a:extLst>
                </p14:cNvPr>
                <p14:cNvContentPartPr/>
                <p14:nvPr/>
              </p14:nvContentPartPr>
              <p14:xfrm>
                <a:off x="3893295" y="500582"/>
                <a:ext cx="94680" cy="20520"/>
              </p14:xfrm>
            </p:contentPart>
          </mc:Choice>
          <mc:Fallback xmlns="">
            <p:pic>
              <p:nvPicPr>
                <p:cNvPr id="67" name="Ink 66">
                  <a:extLst>
                    <a:ext uri="{FF2B5EF4-FFF2-40B4-BE49-F238E27FC236}">
                      <a16:creationId xmlns:a16="http://schemas.microsoft.com/office/drawing/2014/main" id="{CD7D4FD3-809D-5299-78E5-4424AFCB9861}"/>
                    </a:ext>
                  </a:extLst>
                </p:cNvPr>
                <p:cNvPicPr/>
                <p:nvPr/>
              </p:nvPicPr>
              <p:blipFill>
                <a:blip r:embed="rId74"/>
                <a:stretch>
                  <a:fillRect/>
                </a:stretch>
              </p:blipFill>
              <p:spPr>
                <a:xfrm>
                  <a:off x="3875295" y="482942"/>
                  <a:ext cx="130320" cy="56160"/>
                </a:xfrm>
                <a:prstGeom prst="rect">
                  <a:avLst/>
                </a:prstGeom>
              </p:spPr>
            </p:pic>
          </mc:Fallback>
        </mc:AlternateContent>
      </p:grpSp>
      <p:grpSp>
        <p:nvGrpSpPr>
          <p:cNvPr id="73" name="Group 72">
            <a:extLst>
              <a:ext uri="{FF2B5EF4-FFF2-40B4-BE49-F238E27FC236}">
                <a16:creationId xmlns:a16="http://schemas.microsoft.com/office/drawing/2014/main" id="{06E7553B-B08F-444B-A813-88A74E79C938}"/>
              </a:ext>
            </a:extLst>
          </p:cNvPr>
          <p:cNvGrpSpPr/>
          <p:nvPr/>
        </p:nvGrpSpPr>
        <p:grpSpPr>
          <a:xfrm>
            <a:off x="4404495" y="206462"/>
            <a:ext cx="344880" cy="565560"/>
            <a:chOff x="4404495" y="206462"/>
            <a:chExt cx="344880" cy="565560"/>
          </a:xfrm>
        </p:grpSpPr>
        <mc:AlternateContent xmlns:mc="http://schemas.openxmlformats.org/markup-compatibility/2006" xmlns:p14="http://schemas.microsoft.com/office/powerpoint/2010/main">
          <mc:Choice Requires="p14">
            <p:contentPart p14:bwMode="auto" r:id="rId75">
              <p14:nvContentPartPr>
                <p14:cNvPr id="69" name="Ink 68">
                  <a:extLst>
                    <a:ext uri="{FF2B5EF4-FFF2-40B4-BE49-F238E27FC236}">
                      <a16:creationId xmlns:a16="http://schemas.microsoft.com/office/drawing/2014/main" id="{E77424E6-A95E-DED1-FB41-C9AE30C82F51}"/>
                    </a:ext>
                  </a:extLst>
                </p14:cNvPr>
                <p14:cNvContentPartPr/>
                <p14:nvPr/>
              </p14:nvContentPartPr>
              <p14:xfrm>
                <a:off x="4453815" y="255422"/>
                <a:ext cx="10440" cy="392760"/>
              </p14:xfrm>
            </p:contentPart>
          </mc:Choice>
          <mc:Fallback xmlns="">
            <p:pic>
              <p:nvPicPr>
                <p:cNvPr id="69" name="Ink 68">
                  <a:extLst>
                    <a:ext uri="{FF2B5EF4-FFF2-40B4-BE49-F238E27FC236}">
                      <a16:creationId xmlns:a16="http://schemas.microsoft.com/office/drawing/2014/main" id="{E77424E6-A95E-DED1-FB41-C9AE30C82F51}"/>
                    </a:ext>
                  </a:extLst>
                </p:cNvPr>
                <p:cNvPicPr/>
                <p:nvPr/>
              </p:nvPicPr>
              <p:blipFill>
                <a:blip r:embed="rId76"/>
                <a:stretch>
                  <a:fillRect/>
                </a:stretch>
              </p:blipFill>
              <p:spPr>
                <a:xfrm>
                  <a:off x="4435815" y="237782"/>
                  <a:ext cx="4608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 name="Ink 69">
                  <a:extLst>
                    <a:ext uri="{FF2B5EF4-FFF2-40B4-BE49-F238E27FC236}">
                      <a16:creationId xmlns:a16="http://schemas.microsoft.com/office/drawing/2014/main" id="{854BCF53-A09F-DE9B-769D-DCE0792ED960}"/>
                    </a:ext>
                  </a:extLst>
                </p14:cNvPr>
                <p14:cNvContentPartPr/>
                <p14:nvPr/>
              </p14:nvContentPartPr>
              <p14:xfrm>
                <a:off x="4404495" y="206462"/>
                <a:ext cx="198720" cy="460800"/>
              </p14:xfrm>
            </p:contentPart>
          </mc:Choice>
          <mc:Fallback xmlns="">
            <p:pic>
              <p:nvPicPr>
                <p:cNvPr id="70" name="Ink 69">
                  <a:extLst>
                    <a:ext uri="{FF2B5EF4-FFF2-40B4-BE49-F238E27FC236}">
                      <a16:creationId xmlns:a16="http://schemas.microsoft.com/office/drawing/2014/main" id="{854BCF53-A09F-DE9B-769D-DCE0792ED960}"/>
                    </a:ext>
                  </a:extLst>
                </p:cNvPr>
                <p:cNvPicPr/>
                <p:nvPr/>
              </p:nvPicPr>
              <p:blipFill>
                <a:blip r:embed="rId78"/>
                <a:stretch>
                  <a:fillRect/>
                </a:stretch>
              </p:blipFill>
              <p:spPr>
                <a:xfrm>
                  <a:off x="4386495" y="188462"/>
                  <a:ext cx="2343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Ink 71">
                  <a:extLst>
                    <a:ext uri="{FF2B5EF4-FFF2-40B4-BE49-F238E27FC236}">
                      <a16:creationId xmlns:a16="http://schemas.microsoft.com/office/drawing/2014/main" id="{5D3E7347-79D7-7CB0-6435-D79774968F43}"/>
                    </a:ext>
                  </a:extLst>
                </p14:cNvPr>
                <p14:cNvContentPartPr/>
                <p14:nvPr/>
              </p14:nvContentPartPr>
              <p14:xfrm>
                <a:off x="4596375" y="560342"/>
                <a:ext cx="153000" cy="211680"/>
              </p14:xfrm>
            </p:contentPart>
          </mc:Choice>
          <mc:Fallback xmlns="">
            <p:pic>
              <p:nvPicPr>
                <p:cNvPr id="72" name="Ink 71">
                  <a:extLst>
                    <a:ext uri="{FF2B5EF4-FFF2-40B4-BE49-F238E27FC236}">
                      <a16:creationId xmlns:a16="http://schemas.microsoft.com/office/drawing/2014/main" id="{5D3E7347-79D7-7CB0-6435-D79774968F43}"/>
                    </a:ext>
                  </a:extLst>
                </p:cNvPr>
                <p:cNvPicPr/>
                <p:nvPr/>
              </p:nvPicPr>
              <p:blipFill>
                <a:blip r:embed="rId80"/>
                <a:stretch>
                  <a:fillRect/>
                </a:stretch>
              </p:blipFill>
              <p:spPr>
                <a:xfrm>
                  <a:off x="4578735" y="542702"/>
                  <a:ext cx="188640" cy="247320"/>
                </a:xfrm>
                <a:prstGeom prst="rect">
                  <a:avLst/>
                </a:prstGeom>
              </p:spPr>
            </p:pic>
          </mc:Fallback>
        </mc:AlternateContent>
      </p:grpSp>
      <p:grpSp>
        <p:nvGrpSpPr>
          <p:cNvPr id="81" name="Group 80">
            <a:extLst>
              <a:ext uri="{FF2B5EF4-FFF2-40B4-BE49-F238E27FC236}">
                <a16:creationId xmlns:a16="http://schemas.microsoft.com/office/drawing/2014/main" id="{45AFFC13-137F-5EF1-A02E-6971FF6E2D0D}"/>
              </a:ext>
            </a:extLst>
          </p:cNvPr>
          <p:cNvGrpSpPr/>
          <p:nvPr/>
        </p:nvGrpSpPr>
        <p:grpSpPr>
          <a:xfrm>
            <a:off x="5043855" y="333902"/>
            <a:ext cx="590040" cy="405720"/>
            <a:chOff x="5043855" y="333902"/>
            <a:chExt cx="590040" cy="405720"/>
          </a:xfrm>
        </p:grpSpPr>
        <mc:AlternateContent xmlns:mc="http://schemas.openxmlformats.org/markup-compatibility/2006" xmlns:p14="http://schemas.microsoft.com/office/powerpoint/2010/main">
          <mc:Choice Requires="p14">
            <p:contentPart p14:bwMode="auto" r:id="rId81">
              <p14:nvContentPartPr>
                <p14:cNvPr id="74" name="Ink 73">
                  <a:extLst>
                    <a:ext uri="{FF2B5EF4-FFF2-40B4-BE49-F238E27FC236}">
                      <a16:creationId xmlns:a16="http://schemas.microsoft.com/office/drawing/2014/main" id="{36D0C25C-4902-46B4-2F61-D680BD6F9CD4}"/>
                    </a:ext>
                  </a:extLst>
                </p14:cNvPr>
                <p14:cNvContentPartPr/>
                <p14:nvPr/>
              </p14:nvContentPartPr>
              <p14:xfrm>
                <a:off x="5043855" y="500582"/>
                <a:ext cx="194400" cy="20880"/>
              </p14:xfrm>
            </p:contentPart>
          </mc:Choice>
          <mc:Fallback xmlns="">
            <p:pic>
              <p:nvPicPr>
                <p:cNvPr id="74" name="Ink 73">
                  <a:extLst>
                    <a:ext uri="{FF2B5EF4-FFF2-40B4-BE49-F238E27FC236}">
                      <a16:creationId xmlns:a16="http://schemas.microsoft.com/office/drawing/2014/main" id="{36D0C25C-4902-46B4-2F61-D680BD6F9CD4}"/>
                    </a:ext>
                  </a:extLst>
                </p:cNvPr>
                <p:cNvPicPr/>
                <p:nvPr/>
              </p:nvPicPr>
              <p:blipFill>
                <a:blip r:embed="rId82"/>
                <a:stretch>
                  <a:fillRect/>
                </a:stretch>
              </p:blipFill>
              <p:spPr>
                <a:xfrm>
                  <a:off x="5025855" y="482582"/>
                  <a:ext cx="230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Ink 74">
                  <a:extLst>
                    <a:ext uri="{FF2B5EF4-FFF2-40B4-BE49-F238E27FC236}">
                      <a16:creationId xmlns:a16="http://schemas.microsoft.com/office/drawing/2014/main" id="{3A5ECEBC-E7DA-A523-8369-0C9E06D2E2A7}"/>
                    </a:ext>
                  </a:extLst>
                </p14:cNvPr>
                <p14:cNvContentPartPr/>
                <p14:nvPr/>
              </p14:nvContentPartPr>
              <p14:xfrm>
                <a:off x="5132415" y="383222"/>
                <a:ext cx="20880" cy="273960"/>
              </p14:xfrm>
            </p:contentPart>
          </mc:Choice>
          <mc:Fallback xmlns="">
            <p:pic>
              <p:nvPicPr>
                <p:cNvPr id="75" name="Ink 74">
                  <a:extLst>
                    <a:ext uri="{FF2B5EF4-FFF2-40B4-BE49-F238E27FC236}">
                      <a16:creationId xmlns:a16="http://schemas.microsoft.com/office/drawing/2014/main" id="{3A5ECEBC-E7DA-A523-8369-0C9E06D2E2A7}"/>
                    </a:ext>
                  </a:extLst>
                </p:cNvPr>
                <p:cNvPicPr/>
                <p:nvPr/>
              </p:nvPicPr>
              <p:blipFill>
                <a:blip r:embed="rId84"/>
                <a:stretch>
                  <a:fillRect/>
                </a:stretch>
              </p:blipFill>
              <p:spPr>
                <a:xfrm>
                  <a:off x="5114775" y="365222"/>
                  <a:ext cx="565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Ink 75">
                  <a:extLst>
                    <a:ext uri="{FF2B5EF4-FFF2-40B4-BE49-F238E27FC236}">
                      <a16:creationId xmlns:a16="http://schemas.microsoft.com/office/drawing/2014/main" id="{EC020B99-F2AC-D47D-4699-8C65694772DD}"/>
                    </a:ext>
                  </a:extLst>
                </p14:cNvPr>
                <p14:cNvContentPartPr/>
                <p14:nvPr/>
              </p14:nvContentPartPr>
              <p14:xfrm>
                <a:off x="5388735" y="333902"/>
                <a:ext cx="176400" cy="405720"/>
              </p14:xfrm>
            </p:contentPart>
          </mc:Choice>
          <mc:Fallback xmlns="">
            <p:pic>
              <p:nvPicPr>
                <p:cNvPr id="76" name="Ink 75">
                  <a:extLst>
                    <a:ext uri="{FF2B5EF4-FFF2-40B4-BE49-F238E27FC236}">
                      <a16:creationId xmlns:a16="http://schemas.microsoft.com/office/drawing/2014/main" id="{EC020B99-F2AC-D47D-4699-8C65694772DD}"/>
                    </a:ext>
                  </a:extLst>
                </p:cNvPr>
                <p:cNvPicPr/>
                <p:nvPr/>
              </p:nvPicPr>
              <p:blipFill>
                <a:blip r:embed="rId86"/>
                <a:stretch>
                  <a:fillRect/>
                </a:stretch>
              </p:blipFill>
              <p:spPr>
                <a:xfrm>
                  <a:off x="5371095" y="316262"/>
                  <a:ext cx="21204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Ink 76">
                  <a:extLst>
                    <a:ext uri="{FF2B5EF4-FFF2-40B4-BE49-F238E27FC236}">
                      <a16:creationId xmlns:a16="http://schemas.microsoft.com/office/drawing/2014/main" id="{CC3C8578-84F4-D192-BBB5-23BAAB7E9787}"/>
                    </a:ext>
                  </a:extLst>
                </p14:cNvPr>
                <p14:cNvContentPartPr/>
                <p14:nvPr/>
              </p14:nvContentPartPr>
              <p14:xfrm>
                <a:off x="5633535" y="560342"/>
                <a:ext cx="360" cy="360"/>
              </p14:xfrm>
            </p:contentPart>
          </mc:Choice>
          <mc:Fallback xmlns="">
            <p:pic>
              <p:nvPicPr>
                <p:cNvPr id="77" name="Ink 76">
                  <a:extLst>
                    <a:ext uri="{FF2B5EF4-FFF2-40B4-BE49-F238E27FC236}">
                      <a16:creationId xmlns:a16="http://schemas.microsoft.com/office/drawing/2014/main" id="{CC3C8578-84F4-D192-BBB5-23BAAB7E9787}"/>
                    </a:ext>
                  </a:extLst>
                </p:cNvPr>
                <p:cNvPicPr/>
                <p:nvPr/>
              </p:nvPicPr>
              <p:blipFill>
                <a:blip r:embed="rId88"/>
                <a:stretch>
                  <a:fillRect/>
                </a:stretch>
              </p:blipFill>
              <p:spPr>
                <a:xfrm>
                  <a:off x="5615895" y="542702"/>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79" name="Ink 78">
                <a:extLst>
                  <a:ext uri="{FF2B5EF4-FFF2-40B4-BE49-F238E27FC236}">
                    <a16:creationId xmlns:a16="http://schemas.microsoft.com/office/drawing/2014/main" id="{996766D2-9680-A63C-F374-E30DE42D9240}"/>
                  </a:ext>
                </a:extLst>
              </p14:cNvPr>
              <p14:cNvContentPartPr/>
              <p14:nvPr/>
            </p14:nvContentPartPr>
            <p14:xfrm>
              <a:off x="5633535" y="560342"/>
              <a:ext cx="138240" cy="19800"/>
            </p14:xfrm>
          </p:contentPart>
        </mc:Choice>
        <mc:Fallback xmlns="">
          <p:pic>
            <p:nvPicPr>
              <p:cNvPr id="79" name="Ink 78">
                <a:extLst>
                  <a:ext uri="{FF2B5EF4-FFF2-40B4-BE49-F238E27FC236}">
                    <a16:creationId xmlns:a16="http://schemas.microsoft.com/office/drawing/2014/main" id="{996766D2-9680-A63C-F374-E30DE42D9240}"/>
                  </a:ext>
                </a:extLst>
              </p:cNvPr>
              <p:cNvPicPr/>
              <p:nvPr/>
            </p:nvPicPr>
            <p:blipFill>
              <a:blip r:embed="rId90"/>
              <a:stretch>
                <a:fillRect/>
              </a:stretch>
            </p:blipFill>
            <p:spPr>
              <a:xfrm>
                <a:off x="5615535" y="542342"/>
                <a:ext cx="173880" cy="55440"/>
              </a:xfrm>
              <a:prstGeom prst="rect">
                <a:avLst/>
              </a:prstGeom>
            </p:spPr>
          </p:pic>
        </mc:Fallback>
      </mc:AlternateContent>
      <p:grpSp>
        <p:nvGrpSpPr>
          <p:cNvPr id="90" name="Group 89">
            <a:extLst>
              <a:ext uri="{FF2B5EF4-FFF2-40B4-BE49-F238E27FC236}">
                <a16:creationId xmlns:a16="http://schemas.microsoft.com/office/drawing/2014/main" id="{28B777B2-E0CA-0C4F-0A66-29EE6FBAFB8B}"/>
              </a:ext>
            </a:extLst>
          </p:cNvPr>
          <p:cNvGrpSpPr/>
          <p:nvPr/>
        </p:nvGrpSpPr>
        <p:grpSpPr>
          <a:xfrm>
            <a:off x="6135375" y="468902"/>
            <a:ext cx="151560" cy="130680"/>
            <a:chOff x="6135375" y="468902"/>
            <a:chExt cx="151560" cy="130680"/>
          </a:xfrm>
        </p:grpSpPr>
        <mc:AlternateContent xmlns:mc="http://schemas.openxmlformats.org/markup-compatibility/2006" xmlns:p14="http://schemas.microsoft.com/office/powerpoint/2010/main">
          <mc:Choice Requires="p14">
            <p:contentPart p14:bwMode="auto" r:id="rId91">
              <p14:nvContentPartPr>
                <p14:cNvPr id="80" name="Ink 79">
                  <a:extLst>
                    <a:ext uri="{FF2B5EF4-FFF2-40B4-BE49-F238E27FC236}">
                      <a16:creationId xmlns:a16="http://schemas.microsoft.com/office/drawing/2014/main" id="{69DC1458-D227-9142-9371-69B77FA9F7A0}"/>
                    </a:ext>
                  </a:extLst>
                </p14:cNvPr>
                <p14:cNvContentPartPr/>
                <p14:nvPr/>
              </p14:nvContentPartPr>
              <p14:xfrm>
                <a:off x="6135375" y="468902"/>
                <a:ext cx="103320" cy="22680"/>
              </p14:xfrm>
            </p:contentPart>
          </mc:Choice>
          <mc:Fallback xmlns="">
            <p:pic>
              <p:nvPicPr>
                <p:cNvPr id="80" name="Ink 79">
                  <a:extLst>
                    <a:ext uri="{FF2B5EF4-FFF2-40B4-BE49-F238E27FC236}">
                      <a16:creationId xmlns:a16="http://schemas.microsoft.com/office/drawing/2014/main" id="{69DC1458-D227-9142-9371-69B77FA9F7A0}"/>
                    </a:ext>
                  </a:extLst>
                </p:cNvPr>
                <p:cNvPicPr/>
                <p:nvPr/>
              </p:nvPicPr>
              <p:blipFill>
                <a:blip r:embed="rId92"/>
                <a:stretch>
                  <a:fillRect/>
                </a:stretch>
              </p:blipFill>
              <p:spPr>
                <a:xfrm>
                  <a:off x="6117375" y="451262"/>
                  <a:ext cx="1389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2" name="Ink 81">
                  <a:extLst>
                    <a:ext uri="{FF2B5EF4-FFF2-40B4-BE49-F238E27FC236}">
                      <a16:creationId xmlns:a16="http://schemas.microsoft.com/office/drawing/2014/main" id="{337CF7A5-4315-183A-4AD3-F417049F80C3}"/>
                    </a:ext>
                  </a:extLst>
                </p14:cNvPr>
                <p14:cNvContentPartPr/>
                <p14:nvPr/>
              </p14:nvContentPartPr>
              <p14:xfrm>
                <a:off x="6203775" y="581582"/>
                <a:ext cx="83160" cy="18000"/>
              </p14:xfrm>
            </p:contentPart>
          </mc:Choice>
          <mc:Fallback xmlns="">
            <p:pic>
              <p:nvPicPr>
                <p:cNvPr id="82" name="Ink 81">
                  <a:extLst>
                    <a:ext uri="{FF2B5EF4-FFF2-40B4-BE49-F238E27FC236}">
                      <a16:creationId xmlns:a16="http://schemas.microsoft.com/office/drawing/2014/main" id="{337CF7A5-4315-183A-4AD3-F417049F80C3}"/>
                    </a:ext>
                  </a:extLst>
                </p:cNvPr>
                <p:cNvPicPr/>
                <p:nvPr/>
              </p:nvPicPr>
              <p:blipFill>
                <a:blip r:embed="rId94"/>
                <a:stretch>
                  <a:fillRect/>
                </a:stretch>
              </p:blipFill>
              <p:spPr>
                <a:xfrm>
                  <a:off x="6186135" y="563942"/>
                  <a:ext cx="118800" cy="53640"/>
                </a:xfrm>
                <a:prstGeom prst="rect">
                  <a:avLst/>
                </a:prstGeom>
              </p:spPr>
            </p:pic>
          </mc:Fallback>
        </mc:AlternateContent>
      </p:grpSp>
      <p:grpSp>
        <p:nvGrpSpPr>
          <p:cNvPr id="89" name="Group 88">
            <a:extLst>
              <a:ext uri="{FF2B5EF4-FFF2-40B4-BE49-F238E27FC236}">
                <a16:creationId xmlns:a16="http://schemas.microsoft.com/office/drawing/2014/main" id="{63F9A72D-D9F0-278E-B292-47A4007B117E}"/>
              </a:ext>
            </a:extLst>
          </p:cNvPr>
          <p:cNvGrpSpPr/>
          <p:nvPr/>
        </p:nvGrpSpPr>
        <p:grpSpPr>
          <a:xfrm>
            <a:off x="6587175" y="234902"/>
            <a:ext cx="462600" cy="450720"/>
            <a:chOff x="6587175" y="234902"/>
            <a:chExt cx="462600" cy="450720"/>
          </a:xfrm>
        </p:grpSpPr>
        <mc:AlternateContent xmlns:mc="http://schemas.openxmlformats.org/markup-compatibility/2006" xmlns:p14="http://schemas.microsoft.com/office/powerpoint/2010/main">
          <mc:Choice Requires="p14">
            <p:contentPart p14:bwMode="auto" r:id="rId95">
              <p14:nvContentPartPr>
                <p14:cNvPr id="83" name="Ink 82">
                  <a:extLst>
                    <a:ext uri="{FF2B5EF4-FFF2-40B4-BE49-F238E27FC236}">
                      <a16:creationId xmlns:a16="http://schemas.microsoft.com/office/drawing/2014/main" id="{0870ACB4-9648-7AEF-98F0-D857D3A77E0F}"/>
                    </a:ext>
                  </a:extLst>
                </p14:cNvPr>
                <p14:cNvContentPartPr/>
                <p14:nvPr/>
              </p14:nvContentPartPr>
              <p14:xfrm>
                <a:off x="6587175" y="234902"/>
                <a:ext cx="276480" cy="369360"/>
              </p14:xfrm>
            </p:contentPart>
          </mc:Choice>
          <mc:Fallback xmlns="">
            <p:pic>
              <p:nvPicPr>
                <p:cNvPr id="83" name="Ink 82">
                  <a:extLst>
                    <a:ext uri="{FF2B5EF4-FFF2-40B4-BE49-F238E27FC236}">
                      <a16:creationId xmlns:a16="http://schemas.microsoft.com/office/drawing/2014/main" id="{0870ACB4-9648-7AEF-98F0-D857D3A77E0F}"/>
                    </a:ext>
                  </a:extLst>
                </p:cNvPr>
                <p:cNvPicPr/>
                <p:nvPr/>
              </p:nvPicPr>
              <p:blipFill>
                <a:blip r:embed="rId96"/>
                <a:stretch>
                  <a:fillRect/>
                </a:stretch>
              </p:blipFill>
              <p:spPr>
                <a:xfrm>
                  <a:off x="6569535" y="217262"/>
                  <a:ext cx="31212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Ink 83">
                  <a:extLst>
                    <a:ext uri="{FF2B5EF4-FFF2-40B4-BE49-F238E27FC236}">
                      <a16:creationId xmlns:a16="http://schemas.microsoft.com/office/drawing/2014/main" id="{AE1F6D0B-4B37-AC9C-BC06-679877E7F908}"/>
                    </a:ext>
                  </a:extLst>
                </p14:cNvPr>
                <p14:cNvContentPartPr/>
                <p14:nvPr/>
              </p14:nvContentPartPr>
              <p14:xfrm>
                <a:off x="7049415" y="491222"/>
                <a:ext cx="360" cy="194400"/>
              </p14:xfrm>
            </p:contentPart>
          </mc:Choice>
          <mc:Fallback xmlns="">
            <p:pic>
              <p:nvPicPr>
                <p:cNvPr id="84" name="Ink 83">
                  <a:extLst>
                    <a:ext uri="{FF2B5EF4-FFF2-40B4-BE49-F238E27FC236}">
                      <a16:creationId xmlns:a16="http://schemas.microsoft.com/office/drawing/2014/main" id="{AE1F6D0B-4B37-AC9C-BC06-679877E7F908}"/>
                    </a:ext>
                  </a:extLst>
                </p:cNvPr>
                <p:cNvPicPr/>
                <p:nvPr/>
              </p:nvPicPr>
              <p:blipFill>
                <a:blip r:embed="rId98"/>
                <a:stretch>
                  <a:fillRect/>
                </a:stretch>
              </p:blipFill>
              <p:spPr>
                <a:xfrm>
                  <a:off x="7031775" y="473582"/>
                  <a:ext cx="36000" cy="230040"/>
                </a:xfrm>
                <a:prstGeom prst="rect">
                  <a:avLst/>
                </a:prstGeom>
              </p:spPr>
            </p:pic>
          </mc:Fallback>
        </mc:AlternateContent>
      </p:grpSp>
      <p:grpSp>
        <p:nvGrpSpPr>
          <p:cNvPr id="88" name="Group 87">
            <a:extLst>
              <a:ext uri="{FF2B5EF4-FFF2-40B4-BE49-F238E27FC236}">
                <a16:creationId xmlns:a16="http://schemas.microsoft.com/office/drawing/2014/main" id="{B08C7B3D-7533-7353-A10C-463B8FB4A05F}"/>
              </a:ext>
            </a:extLst>
          </p:cNvPr>
          <p:cNvGrpSpPr/>
          <p:nvPr/>
        </p:nvGrpSpPr>
        <p:grpSpPr>
          <a:xfrm>
            <a:off x="7275855" y="393302"/>
            <a:ext cx="123840" cy="178200"/>
            <a:chOff x="7275855" y="393302"/>
            <a:chExt cx="123840" cy="178200"/>
          </a:xfrm>
        </p:grpSpPr>
        <mc:AlternateContent xmlns:mc="http://schemas.openxmlformats.org/markup-compatibility/2006" xmlns:p14="http://schemas.microsoft.com/office/powerpoint/2010/main">
          <mc:Choice Requires="p14">
            <p:contentPart p14:bwMode="auto" r:id="rId99">
              <p14:nvContentPartPr>
                <p14:cNvPr id="85" name="Ink 84">
                  <a:extLst>
                    <a:ext uri="{FF2B5EF4-FFF2-40B4-BE49-F238E27FC236}">
                      <a16:creationId xmlns:a16="http://schemas.microsoft.com/office/drawing/2014/main" id="{9AF0DEA4-6394-ECBC-AADB-11D640FBF23C}"/>
                    </a:ext>
                  </a:extLst>
                </p14:cNvPr>
                <p14:cNvContentPartPr/>
                <p14:nvPr/>
              </p14:nvContentPartPr>
              <p14:xfrm>
                <a:off x="7275855" y="461702"/>
                <a:ext cx="123840" cy="360"/>
              </p14:xfrm>
            </p:contentPart>
          </mc:Choice>
          <mc:Fallback xmlns="">
            <p:pic>
              <p:nvPicPr>
                <p:cNvPr id="85" name="Ink 84">
                  <a:extLst>
                    <a:ext uri="{FF2B5EF4-FFF2-40B4-BE49-F238E27FC236}">
                      <a16:creationId xmlns:a16="http://schemas.microsoft.com/office/drawing/2014/main" id="{9AF0DEA4-6394-ECBC-AADB-11D640FBF23C}"/>
                    </a:ext>
                  </a:extLst>
                </p:cNvPr>
                <p:cNvPicPr/>
                <p:nvPr/>
              </p:nvPicPr>
              <p:blipFill>
                <a:blip r:embed="rId100"/>
                <a:stretch>
                  <a:fillRect/>
                </a:stretch>
              </p:blipFill>
              <p:spPr>
                <a:xfrm>
                  <a:off x="7257855" y="443702"/>
                  <a:ext cx="159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6" name="Ink 85">
                  <a:extLst>
                    <a:ext uri="{FF2B5EF4-FFF2-40B4-BE49-F238E27FC236}">
                      <a16:creationId xmlns:a16="http://schemas.microsoft.com/office/drawing/2014/main" id="{D46E44EF-98BF-0095-5788-676E764D2E21}"/>
                    </a:ext>
                  </a:extLst>
                </p14:cNvPr>
                <p14:cNvContentPartPr/>
                <p14:nvPr/>
              </p14:nvContentPartPr>
              <p14:xfrm>
                <a:off x="7362975" y="393302"/>
                <a:ext cx="31320" cy="178200"/>
              </p14:xfrm>
            </p:contentPart>
          </mc:Choice>
          <mc:Fallback xmlns="">
            <p:pic>
              <p:nvPicPr>
                <p:cNvPr id="86" name="Ink 85">
                  <a:extLst>
                    <a:ext uri="{FF2B5EF4-FFF2-40B4-BE49-F238E27FC236}">
                      <a16:creationId xmlns:a16="http://schemas.microsoft.com/office/drawing/2014/main" id="{D46E44EF-98BF-0095-5788-676E764D2E21}"/>
                    </a:ext>
                  </a:extLst>
                </p:cNvPr>
                <p:cNvPicPr/>
                <p:nvPr/>
              </p:nvPicPr>
              <p:blipFill>
                <a:blip r:embed="rId102"/>
                <a:stretch>
                  <a:fillRect/>
                </a:stretch>
              </p:blipFill>
              <p:spPr>
                <a:xfrm>
                  <a:off x="7345335" y="375302"/>
                  <a:ext cx="66960" cy="213840"/>
                </a:xfrm>
                <a:prstGeom prst="rect">
                  <a:avLst/>
                </a:prstGeom>
              </p:spPr>
            </p:pic>
          </mc:Fallback>
        </mc:AlternateContent>
      </p:grpSp>
      <p:grpSp>
        <p:nvGrpSpPr>
          <p:cNvPr id="92" name="Group 91">
            <a:extLst>
              <a:ext uri="{FF2B5EF4-FFF2-40B4-BE49-F238E27FC236}">
                <a16:creationId xmlns:a16="http://schemas.microsoft.com/office/drawing/2014/main" id="{0DF47283-AD15-F29A-EDFA-D0C2F804C674}"/>
              </a:ext>
            </a:extLst>
          </p:cNvPr>
          <p:cNvGrpSpPr/>
          <p:nvPr/>
        </p:nvGrpSpPr>
        <p:grpSpPr>
          <a:xfrm>
            <a:off x="7590135" y="265502"/>
            <a:ext cx="406800" cy="558000"/>
            <a:chOff x="7590135" y="265502"/>
            <a:chExt cx="406800" cy="558000"/>
          </a:xfrm>
        </p:grpSpPr>
        <mc:AlternateContent xmlns:mc="http://schemas.openxmlformats.org/markup-compatibility/2006" xmlns:p14="http://schemas.microsoft.com/office/powerpoint/2010/main">
          <mc:Choice Requires="p14">
            <p:contentPart p14:bwMode="auto" r:id="rId103">
              <p14:nvContentPartPr>
                <p14:cNvPr id="87" name="Ink 86">
                  <a:extLst>
                    <a:ext uri="{FF2B5EF4-FFF2-40B4-BE49-F238E27FC236}">
                      <a16:creationId xmlns:a16="http://schemas.microsoft.com/office/drawing/2014/main" id="{D28283F1-5B7B-ED41-41E2-2544748CEBE7}"/>
                    </a:ext>
                  </a:extLst>
                </p14:cNvPr>
                <p14:cNvContentPartPr/>
                <p14:nvPr/>
              </p14:nvContentPartPr>
              <p14:xfrm>
                <a:off x="7590135" y="265502"/>
                <a:ext cx="204480" cy="406080"/>
              </p14:xfrm>
            </p:contentPart>
          </mc:Choice>
          <mc:Fallback xmlns="">
            <p:pic>
              <p:nvPicPr>
                <p:cNvPr id="87" name="Ink 86">
                  <a:extLst>
                    <a:ext uri="{FF2B5EF4-FFF2-40B4-BE49-F238E27FC236}">
                      <a16:creationId xmlns:a16="http://schemas.microsoft.com/office/drawing/2014/main" id="{D28283F1-5B7B-ED41-41E2-2544748CEBE7}"/>
                    </a:ext>
                  </a:extLst>
                </p:cNvPr>
                <p:cNvPicPr/>
                <p:nvPr/>
              </p:nvPicPr>
              <p:blipFill>
                <a:blip r:embed="rId104"/>
                <a:stretch>
                  <a:fillRect/>
                </a:stretch>
              </p:blipFill>
              <p:spPr>
                <a:xfrm>
                  <a:off x="7572135" y="247502"/>
                  <a:ext cx="24012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1" name="Ink 90">
                  <a:extLst>
                    <a:ext uri="{FF2B5EF4-FFF2-40B4-BE49-F238E27FC236}">
                      <a16:creationId xmlns:a16="http://schemas.microsoft.com/office/drawing/2014/main" id="{D67BB712-8F88-018B-CEA3-6EF1BF985014}"/>
                    </a:ext>
                  </a:extLst>
                </p14:cNvPr>
                <p14:cNvContentPartPr/>
                <p14:nvPr/>
              </p14:nvContentPartPr>
              <p14:xfrm>
                <a:off x="7893975" y="589862"/>
                <a:ext cx="102960" cy="233640"/>
              </p14:xfrm>
            </p:contentPart>
          </mc:Choice>
          <mc:Fallback xmlns="">
            <p:pic>
              <p:nvPicPr>
                <p:cNvPr id="91" name="Ink 90">
                  <a:extLst>
                    <a:ext uri="{FF2B5EF4-FFF2-40B4-BE49-F238E27FC236}">
                      <a16:creationId xmlns:a16="http://schemas.microsoft.com/office/drawing/2014/main" id="{D67BB712-8F88-018B-CEA3-6EF1BF985014}"/>
                    </a:ext>
                  </a:extLst>
                </p:cNvPr>
                <p:cNvPicPr/>
                <p:nvPr/>
              </p:nvPicPr>
              <p:blipFill>
                <a:blip r:embed="rId106"/>
                <a:stretch>
                  <a:fillRect/>
                </a:stretch>
              </p:blipFill>
              <p:spPr>
                <a:xfrm>
                  <a:off x="7875975" y="572222"/>
                  <a:ext cx="138600" cy="269280"/>
                </a:xfrm>
                <a:prstGeom prst="rect">
                  <a:avLst/>
                </a:prstGeom>
              </p:spPr>
            </p:pic>
          </mc:Fallback>
        </mc:AlternateContent>
      </p:grpSp>
      <p:grpSp>
        <p:nvGrpSpPr>
          <p:cNvPr id="97" name="Group 96">
            <a:extLst>
              <a:ext uri="{FF2B5EF4-FFF2-40B4-BE49-F238E27FC236}">
                <a16:creationId xmlns:a16="http://schemas.microsoft.com/office/drawing/2014/main" id="{B2F27DDD-9858-AB2A-CA94-9FA0CCCDA15A}"/>
              </a:ext>
            </a:extLst>
          </p:cNvPr>
          <p:cNvGrpSpPr/>
          <p:nvPr/>
        </p:nvGrpSpPr>
        <p:grpSpPr>
          <a:xfrm>
            <a:off x="8229495" y="560342"/>
            <a:ext cx="372240" cy="234720"/>
            <a:chOff x="8229495" y="560342"/>
            <a:chExt cx="372240" cy="234720"/>
          </a:xfrm>
        </p:grpSpPr>
        <mc:AlternateContent xmlns:mc="http://schemas.openxmlformats.org/markup-compatibility/2006" xmlns:p14="http://schemas.microsoft.com/office/powerpoint/2010/main">
          <mc:Choice Requires="p14">
            <p:contentPart p14:bwMode="auto" r:id="rId107">
              <p14:nvContentPartPr>
                <p14:cNvPr id="93" name="Ink 92">
                  <a:extLst>
                    <a:ext uri="{FF2B5EF4-FFF2-40B4-BE49-F238E27FC236}">
                      <a16:creationId xmlns:a16="http://schemas.microsoft.com/office/drawing/2014/main" id="{945CA972-29B9-5AF0-7094-C03F977A4C0B}"/>
                    </a:ext>
                  </a:extLst>
                </p14:cNvPr>
                <p14:cNvContentPartPr/>
                <p14:nvPr/>
              </p14:nvContentPartPr>
              <p14:xfrm>
                <a:off x="8229495" y="678422"/>
                <a:ext cx="312120" cy="30240"/>
              </p14:xfrm>
            </p:contentPart>
          </mc:Choice>
          <mc:Fallback xmlns="">
            <p:pic>
              <p:nvPicPr>
                <p:cNvPr id="93" name="Ink 92">
                  <a:extLst>
                    <a:ext uri="{FF2B5EF4-FFF2-40B4-BE49-F238E27FC236}">
                      <a16:creationId xmlns:a16="http://schemas.microsoft.com/office/drawing/2014/main" id="{945CA972-29B9-5AF0-7094-C03F977A4C0B}"/>
                    </a:ext>
                  </a:extLst>
                </p:cNvPr>
                <p:cNvPicPr/>
                <p:nvPr/>
              </p:nvPicPr>
              <p:blipFill>
                <a:blip r:embed="rId108"/>
                <a:stretch>
                  <a:fillRect/>
                </a:stretch>
              </p:blipFill>
              <p:spPr>
                <a:xfrm>
                  <a:off x="8211855" y="660782"/>
                  <a:ext cx="347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4" name="Ink 93">
                  <a:extLst>
                    <a:ext uri="{FF2B5EF4-FFF2-40B4-BE49-F238E27FC236}">
                      <a16:creationId xmlns:a16="http://schemas.microsoft.com/office/drawing/2014/main" id="{73A54D7F-AB2D-69C3-04BE-99B1EE70BC87}"/>
                    </a:ext>
                  </a:extLst>
                </p14:cNvPr>
                <p14:cNvContentPartPr/>
                <p14:nvPr/>
              </p14:nvContentPartPr>
              <p14:xfrm>
                <a:off x="8435775" y="638822"/>
                <a:ext cx="10080" cy="156240"/>
              </p14:xfrm>
            </p:contentPart>
          </mc:Choice>
          <mc:Fallback xmlns="">
            <p:pic>
              <p:nvPicPr>
                <p:cNvPr id="94" name="Ink 93">
                  <a:extLst>
                    <a:ext uri="{FF2B5EF4-FFF2-40B4-BE49-F238E27FC236}">
                      <a16:creationId xmlns:a16="http://schemas.microsoft.com/office/drawing/2014/main" id="{73A54D7F-AB2D-69C3-04BE-99B1EE70BC87}"/>
                    </a:ext>
                  </a:extLst>
                </p:cNvPr>
                <p:cNvPicPr/>
                <p:nvPr/>
              </p:nvPicPr>
              <p:blipFill>
                <a:blip r:embed="rId110"/>
                <a:stretch>
                  <a:fillRect/>
                </a:stretch>
              </p:blipFill>
              <p:spPr>
                <a:xfrm>
                  <a:off x="8418135" y="621182"/>
                  <a:ext cx="45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6" name="Ink 95">
                  <a:extLst>
                    <a:ext uri="{FF2B5EF4-FFF2-40B4-BE49-F238E27FC236}">
                      <a16:creationId xmlns:a16="http://schemas.microsoft.com/office/drawing/2014/main" id="{501D69E8-B850-D5E2-99C7-661516E190DA}"/>
                    </a:ext>
                  </a:extLst>
                </p14:cNvPr>
                <p14:cNvContentPartPr/>
                <p14:nvPr/>
              </p14:nvContentPartPr>
              <p14:xfrm>
                <a:off x="8238855" y="560342"/>
                <a:ext cx="362880" cy="30960"/>
              </p14:xfrm>
            </p:contentPart>
          </mc:Choice>
          <mc:Fallback xmlns="">
            <p:pic>
              <p:nvPicPr>
                <p:cNvPr id="96" name="Ink 95">
                  <a:extLst>
                    <a:ext uri="{FF2B5EF4-FFF2-40B4-BE49-F238E27FC236}">
                      <a16:creationId xmlns:a16="http://schemas.microsoft.com/office/drawing/2014/main" id="{501D69E8-B850-D5E2-99C7-661516E190DA}"/>
                    </a:ext>
                  </a:extLst>
                </p:cNvPr>
                <p:cNvPicPr/>
                <p:nvPr/>
              </p:nvPicPr>
              <p:blipFill>
                <a:blip r:embed="rId112"/>
                <a:stretch>
                  <a:fillRect/>
                </a:stretch>
              </p:blipFill>
              <p:spPr>
                <a:xfrm>
                  <a:off x="8221215" y="542342"/>
                  <a:ext cx="39852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98" name="Ink 97">
                <a:extLst>
                  <a:ext uri="{FF2B5EF4-FFF2-40B4-BE49-F238E27FC236}">
                    <a16:creationId xmlns:a16="http://schemas.microsoft.com/office/drawing/2014/main" id="{11D3B526-B1BF-D8B0-EF6B-C1602A59B64B}"/>
                  </a:ext>
                </a:extLst>
              </p14:cNvPr>
              <p14:cNvContentPartPr/>
              <p14:nvPr/>
            </p14:nvContentPartPr>
            <p14:xfrm>
              <a:off x="4149255" y="4441943"/>
              <a:ext cx="291600" cy="317160"/>
            </p14:xfrm>
          </p:contentPart>
        </mc:Choice>
        <mc:Fallback xmlns="">
          <p:pic>
            <p:nvPicPr>
              <p:cNvPr id="98" name="Ink 97">
                <a:extLst>
                  <a:ext uri="{FF2B5EF4-FFF2-40B4-BE49-F238E27FC236}">
                    <a16:creationId xmlns:a16="http://schemas.microsoft.com/office/drawing/2014/main" id="{11D3B526-B1BF-D8B0-EF6B-C1602A59B64B}"/>
                  </a:ext>
                </a:extLst>
              </p:cNvPr>
              <p:cNvPicPr/>
              <p:nvPr/>
            </p:nvPicPr>
            <p:blipFill>
              <a:blip r:embed="rId114"/>
              <a:stretch>
                <a:fillRect/>
              </a:stretch>
            </p:blipFill>
            <p:spPr>
              <a:xfrm>
                <a:off x="4131255" y="4424303"/>
                <a:ext cx="32724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0" name="Ink 99">
                <a:extLst>
                  <a:ext uri="{FF2B5EF4-FFF2-40B4-BE49-F238E27FC236}">
                    <a16:creationId xmlns:a16="http://schemas.microsoft.com/office/drawing/2014/main" id="{7F1996B7-A910-3EAD-F68D-087DF7D0E6B7}"/>
                  </a:ext>
                </a:extLst>
              </p14:cNvPr>
              <p14:cNvContentPartPr/>
              <p14:nvPr/>
            </p14:nvContentPartPr>
            <p14:xfrm>
              <a:off x="3126135" y="2428103"/>
              <a:ext cx="374760" cy="108360"/>
            </p14:xfrm>
          </p:contentPart>
        </mc:Choice>
        <mc:Fallback xmlns="">
          <p:pic>
            <p:nvPicPr>
              <p:cNvPr id="100" name="Ink 99">
                <a:extLst>
                  <a:ext uri="{FF2B5EF4-FFF2-40B4-BE49-F238E27FC236}">
                    <a16:creationId xmlns:a16="http://schemas.microsoft.com/office/drawing/2014/main" id="{7F1996B7-A910-3EAD-F68D-087DF7D0E6B7}"/>
                  </a:ext>
                </a:extLst>
              </p:cNvPr>
              <p:cNvPicPr/>
              <p:nvPr/>
            </p:nvPicPr>
            <p:blipFill>
              <a:blip r:embed="rId116"/>
              <a:stretch>
                <a:fillRect/>
              </a:stretch>
            </p:blipFill>
            <p:spPr>
              <a:xfrm>
                <a:off x="3108135" y="2410463"/>
                <a:ext cx="410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2" name="Ink 101">
                <a:extLst>
                  <a:ext uri="{FF2B5EF4-FFF2-40B4-BE49-F238E27FC236}">
                    <a16:creationId xmlns:a16="http://schemas.microsoft.com/office/drawing/2014/main" id="{3D4D7C32-1009-5BC0-490F-AC0E508DA8A1}"/>
                  </a:ext>
                </a:extLst>
              </p14:cNvPr>
              <p14:cNvContentPartPr/>
              <p14:nvPr/>
            </p14:nvContentPartPr>
            <p14:xfrm>
              <a:off x="4836855" y="5004623"/>
              <a:ext cx="344880" cy="9720"/>
            </p14:xfrm>
          </p:contentPart>
        </mc:Choice>
        <mc:Fallback xmlns="">
          <p:pic>
            <p:nvPicPr>
              <p:cNvPr id="102" name="Ink 101">
                <a:extLst>
                  <a:ext uri="{FF2B5EF4-FFF2-40B4-BE49-F238E27FC236}">
                    <a16:creationId xmlns:a16="http://schemas.microsoft.com/office/drawing/2014/main" id="{3D4D7C32-1009-5BC0-490F-AC0E508DA8A1}"/>
                  </a:ext>
                </a:extLst>
              </p:cNvPr>
              <p:cNvPicPr/>
              <p:nvPr/>
            </p:nvPicPr>
            <p:blipFill>
              <a:blip r:embed="rId118"/>
              <a:stretch>
                <a:fillRect/>
              </a:stretch>
            </p:blipFill>
            <p:spPr>
              <a:xfrm>
                <a:off x="4818855" y="4986623"/>
                <a:ext cx="380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3" name="Ink 102">
                <a:extLst>
                  <a:ext uri="{FF2B5EF4-FFF2-40B4-BE49-F238E27FC236}">
                    <a16:creationId xmlns:a16="http://schemas.microsoft.com/office/drawing/2014/main" id="{18B78630-93CC-C9B6-606D-512634A2E604}"/>
                  </a:ext>
                </a:extLst>
              </p14:cNvPr>
              <p14:cNvContentPartPr/>
              <p14:nvPr/>
            </p14:nvContentPartPr>
            <p14:xfrm>
              <a:off x="8013135" y="5150783"/>
              <a:ext cx="265320" cy="134280"/>
            </p14:xfrm>
          </p:contentPart>
        </mc:Choice>
        <mc:Fallback xmlns="">
          <p:pic>
            <p:nvPicPr>
              <p:cNvPr id="103" name="Ink 102">
                <a:extLst>
                  <a:ext uri="{FF2B5EF4-FFF2-40B4-BE49-F238E27FC236}">
                    <a16:creationId xmlns:a16="http://schemas.microsoft.com/office/drawing/2014/main" id="{18B78630-93CC-C9B6-606D-512634A2E604}"/>
                  </a:ext>
                </a:extLst>
              </p:cNvPr>
              <p:cNvPicPr/>
              <p:nvPr/>
            </p:nvPicPr>
            <p:blipFill>
              <a:blip r:embed="rId120"/>
              <a:stretch>
                <a:fillRect/>
              </a:stretch>
            </p:blipFill>
            <p:spPr>
              <a:xfrm>
                <a:off x="7995495" y="5133143"/>
                <a:ext cx="300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Ink 70">
                <a:extLst>
                  <a:ext uri="{FF2B5EF4-FFF2-40B4-BE49-F238E27FC236}">
                    <a16:creationId xmlns:a16="http://schemas.microsoft.com/office/drawing/2014/main" id="{97FCECFF-D81B-6E94-6CA7-0EE9E96B874F}"/>
                  </a:ext>
                </a:extLst>
              </p14:cNvPr>
              <p14:cNvContentPartPr/>
              <p14:nvPr/>
            </p14:nvContentPartPr>
            <p14:xfrm>
              <a:off x="4080330" y="3937950"/>
              <a:ext cx="342000" cy="758160"/>
            </p14:xfrm>
          </p:contentPart>
        </mc:Choice>
        <mc:Fallback>
          <p:pic>
            <p:nvPicPr>
              <p:cNvPr id="71" name="Ink 70">
                <a:extLst>
                  <a:ext uri="{FF2B5EF4-FFF2-40B4-BE49-F238E27FC236}">
                    <a16:creationId xmlns:a16="http://schemas.microsoft.com/office/drawing/2014/main" id="{97FCECFF-D81B-6E94-6CA7-0EE9E96B874F}"/>
                  </a:ext>
                </a:extLst>
              </p:cNvPr>
              <p:cNvPicPr/>
              <p:nvPr/>
            </p:nvPicPr>
            <p:blipFill>
              <a:blip r:embed="rId122"/>
              <a:stretch>
                <a:fillRect/>
              </a:stretch>
            </p:blipFill>
            <p:spPr>
              <a:xfrm>
                <a:off x="4062690" y="3920310"/>
                <a:ext cx="377640" cy="793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Ink 77">
                <a:extLst>
                  <a:ext uri="{FF2B5EF4-FFF2-40B4-BE49-F238E27FC236}">
                    <a16:creationId xmlns:a16="http://schemas.microsoft.com/office/drawing/2014/main" id="{FDFF9D8B-269F-B051-5BC4-B50A50DF7386}"/>
                  </a:ext>
                </a:extLst>
              </p14:cNvPr>
              <p14:cNvContentPartPr/>
              <p14:nvPr/>
            </p14:nvContentPartPr>
            <p14:xfrm>
              <a:off x="571410" y="4927230"/>
              <a:ext cx="466200" cy="91800"/>
            </p14:xfrm>
          </p:contentPart>
        </mc:Choice>
        <mc:Fallback>
          <p:pic>
            <p:nvPicPr>
              <p:cNvPr id="78" name="Ink 77">
                <a:extLst>
                  <a:ext uri="{FF2B5EF4-FFF2-40B4-BE49-F238E27FC236}">
                    <a16:creationId xmlns:a16="http://schemas.microsoft.com/office/drawing/2014/main" id="{FDFF9D8B-269F-B051-5BC4-B50A50DF7386}"/>
                  </a:ext>
                </a:extLst>
              </p:cNvPr>
              <p:cNvPicPr/>
              <p:nvPr/>
            </p:nvPicPr>
            <p:blipFill>
              <a:blip r:embed="rId124"/>
              <a:stretch>
                <a:fillRect/>
              </a:stretch>
            </p:blipFill>
            <p:spPr>
              <a:xfrm>
                <a:off x="553770" y="4909590"/>
                <a:ext cx="501840" cy="127440"/>
              </a:xfrm>
              <a:prstGeom prst="rect">
                <a:avLst/>
              </a:prstGeom>
            </p:spPr>
          </p:pic>
        </mc:Fallback>
      </mc:AlternateContent>
      <p:grpSp>
        <p:nvGrpSpPr>
          <p:cNvPr id="101" name="Group 100">
            <a:extLst>
              <a:ext uri="{FF2B5EF4-FFF2-40B4-BE49-F238E27FC236}">
                <a16:creationId xmlns:a16="http://schemas.microsoft.com/office/drawing/2014/main" id="{59A98DC2-FDF2-8BB6-97C8-5FD5085FB89D}"/>
              </a:ext>
            </a:extLst>
          </p:cNvPr>
          <p:cNvGrpSpPr/>
          <p:nvPr/>
        </p:nvGrpSpPr>
        <p:grpSpPr>
          <a:xfrm>
            <a:off x="2765610" y="2080350"/>
            <a:ext cx="387000" cy="178200"/>
            <a:chOff x="2765610" y="2080350"/>
            <a:chExt cx="387000" cy="178200"/>
          </a:xfrm>
        </p:grpSpPr>
        <mc:AlternateContent xmlns:mc="http://schemas.openxmlformats.org/markup-compatibility/2006">
          <mc:Choice xmlns:p14="http://schemas.microsoft.com/office/powerpoint/2010/main" Requires="p14">
            <p:contentPart p14:bwMode="auto" r:id="rId125">
              <p14:nvContentPartPr>
                <p14:cNvPr id="95" name="Ink 94">
                  <a:extLst>
                    <a:ext uri="{FF2B5EF4-FFF2-40B4-BE49-F238E27FC236}">
                      <a16:creationId xmlns:a16="http://schemas.microsoft.com/office/drawing/2014/main" id="{B130AE71-4BD2-5378-2C6D-2BFBC003230D}"/>
                    </a:ext>
                  </a:extLst>
                </p14:cNvPr>
                <p14:cNvContentPartPr/>
                <p14:nvPr/>
              </p14:nvContentPartPr>
              <p14:xfrm>
                <a:off x="2765610" y="2182590"/>
                <a:ext cx="368280" cy="360"/>
              </p14:xfrm>
            </p:contentPart>
          </mc:Choice>
          <mc:Fallback>
            <p:pic>
              <p:nvPicPr>
                <p:cNvPr id="95" name="Ink 94">
                  <a:extLst>
                    <a:ext uri="{FF2B5EF4-FFF2-40B4-BE49-F238E27FC236}">
                      <a16:creationId xmlns:a16="http://schemas.microsoft.com/office/drawing/2014/main" id="{B130AE71-4BD2-5378-2C6D-2BFBC003230D}"/>
                    </a:ext>
                  </a:extLst>
                </p:cNvPr>
                <p:cNvPicPr/>
                <p:nvPr/>
              </p:nvPicPr>
              <p:blipFill>
                <a:blip r:embed="rId126"/>
                <a:stretch>
                  <a:fillRect/>
                </a:stretch>
              </p:blipFill>
              <p:spPr>
                <a:xfrm>
                  <a:off x="2747970" y="2164950"/>
                  <a:ext cx="403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9" name="Ink 98">
                  <a:extLst>
                    <a:ext uri="{FF2B5EF4-FFF2-40B4-BE49-F238E27FC236}">
                      <a16:creationId xmlns:a16="http://schemas.microsoft.com/office/drawing/2014/main" id="{4DC34797-106C-1D2C-739B-9664C22E5117}"/>
                    </a:ext>
                  </a:extLst>
                </p14:cNvPr>
                <p14:cNvContentPartPr/>
                <p14:nvPr/>
              </p14:nvContentPartPr>
              <p14:xfrm>
                <a:off x="3040290" y="2080350"/>
                <a:ext cx="112320" cy="178200"/>
              </p14:xfrm>
            </p:contentPart>
          </mc:Choice>
          <mc:Fallback>
            <p:pic>
              <p:nvPicPr>
                <p:cNvPr id="99" name="Ink 98">
                  <a:extLst>
                    <a:ext uri="{FF2B5EF4-FFF2-40B4-BE49-F238E27FC236}">
                      <a16:creationId xmlns:a16="http://schemas.microsoft.com/office/drawing/2014/main" id="{4DC34797-106C-1D2C-739B-9664C22E5117}"/>
                    </a:ext>
                  </a:extLst>
                </p:cNvPr>
                <p:cNvPicPr/>
                <p:nvPr/>
              </p:nvPicPr>
              <p:blipFill>
                <a:blip r:embed="rId128"/>
                <a:stretch>
                  <a:fillRect/>
                </a:stretch>
              </p:blipFill>
              <p:spPr>
                <a:xfrm>
                  <a:off x="3022650" y="2062350"/>
                  <a:ext cx="147960" cy="213840"/>
                </a:xfrm>
                <a:prstGeom prst="rect">
                  <a:avLst/>
                </a:prstGeom>
              </p:spPr>
            </p:pic>
          </mc:Fallback>
        </mc:AlternateContent>
      </p:grpSp>
      <p:grpSp>
        <p:nvGrpSpPr>
          <p:cNvPr id="108" name="Group 107">
            <a:extLst>
              <a:ext uri="{FF2B5EF4-FFF2-40B4-BE49-F238E27FC236}">
                <a16:creationId xmlns:a16="http://schemas.microsoft.com/office/drawing/2014/main" id="{CEFFC70F-9AEA-DCE4-8F48-E64629022B1D}"/>
              </a:ext>
            </a:extLst>
          </p:cNvPr>
          <p:cNvGrpSpPr/>
          <p:nvPr/>
        </p:nvGrpSpPr>
        <p:grpSpPr>
          <a:xfrm>
            <a:off x="5394690" y="1901070"/>
            <a:ext cx="617760" cy="1330200"/>
            <a:chOff x="5394690" y="1901070"/>
            <a:chExt cx="617760" cy="1330200"/>
          </a:xfrm>
        </p:grpSpPr>
        <mc:AlternateContent xmlns:mc="http://schemas.openxmlformats.org/markup-compatibility/2006">
          <mc:Choice xmlns:p14="http://schemas.microsoft.com/office/powerpoint/2010/main" Requires="p14">
            <p:contentPart p14:bwMode="auto" r:id="rId129">
              <p14:nvContentPartPr>
                <p14:cNvPr id="104" name="Ink 103">
                  <a:extLst>
                    <a:ext uri="{FF2B5EF4-FFF2-40B4-BE49-F238E27FC236}">
                      <a16:creationId xmlns:a16="http://schemas.microsoft.com/office/drawing/2014/main" id="{F0479AEB-401F-AE27-4791-EC01CD646F10}"/>
                    </a:ext>
                  </a:extLst>
                </p14:cNvPr>
                <p14:cNvContentPartPr/>
                <p14:nvPr/>
              </p14:nvContentPartPr>
              <p14:xfrm>
                <a:off x="5765850" y="1901070"/>
                <a:ext cx="246600" cy="271440"/>
              </p14:xfrm>
            </p:contentPart>
          </mc:Choice>
          <mc:Fallback>
            <p:pic>
              <p:nvPicPr>
                <p:cNvPr id="104" name="Ink 103">
                  <a:extLst>
                    <a:ext uri="{FF2B5EF4-FFF2-40B4-BE49-F238E27FC236}">
                      <a16:creationId xmlns:a16="http://schemas.microsoft.com/office/drawing/2014/main" id="{F0479AEB-401F-AE27-4791-EC01CD646F10}"/>
                    </a:ext>
                  </a:extLst>
                </p:cNvPr>
                <p:cNvPicPr/>
                <p:nvPr/>
              </p:nvPicPr>
              <p:blipFill>
                <a:blip r:embed="rId130"/>
                <a:stretch>
                  <a:fillRect/>
                </a:stretch>
              </p:blipFill>
              <p:spPr>
                <a:xfrm>
                  <a:off x="5748210" y="1883430"/>
                  <a:ext cx="28224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5" name="Ink 104">
                  <a:extLst>
                    <a:ext uri="{FF2B5EF4-FFF2-40B4-BE49-F238E27FC236}">
                      <a16:creationId xmlns:a16="http://schemas.microsoft.com/office/drawing/2014/main" id="{50D9EEA3-7D81-2BB6-3143-6632536FD18B}"/>
                    </a:ext>
                  </a:extLst>
                </p14:cNvPr>
                <p14:cNvContentPartPr/>
                <p14:nvPr/>
              </p14:nvContentPartPr>
              <p14:xfrm>
                <a:off x="5748570" y="1988910"/>
                <a:ext cx="179640" cy="178560"/>
              </p14:xfrm>
            </p:contentPart>
          </mc:Choice>
          <mc:Fallback>
            <p:pic>
              <p:nvPicPr>
                <p:cNvPr id="105" name="Ink 104">
                  <a:extLst>
                    <a:ext uri="{FF2B5EF4-FFF2-40B4-BE49-F238E27FC236}">
                      <a16:creationId xmlns:a16="http://schemas.microsoft.com/office/drawing/2014/main" id="{50D9EEA3-7D81-2BB6-3143-6632536FD18B}"/>
                    </a:ext>
                  </a:extLst>
                </p:cNvPr>
                <p:cNvPicPr/>
                <p:nvPr/>
              </p:nvPicPr>
              <p:blipFill>
                <a:blip r:embed="rId132"/>
                <a:stretch>
                  <a:fillRect/>
                </a:stretch>
              </p:blipFill>
              <p:spPr>
                <a:xfrm>
                  <a:off x="5730570" y="1971270"/>
                  <a:ext cx="2152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7" name="Ink 106">
                  <a:extLst>
                    <a:ext uri="{FF2B5EF4-FFF2-40B4-BE49-F238E27FC236}">
                      <a16:creationId xmlns:a16="http://schemas.microsoft.com/office/drawing/2014/main" id="{CBB49093-5400-F152-B7CD-EA302E617D49}"/>
                    </a:ext>
                  </a:extLst>
                </p14:cNvPr>
                <p14:cNvContentPartPr/>
                <p14:nvPr/>
              </p14:nvContentPartPr>
              <p14:xfrm>
                <a:off x="5394690" y="2285910"/>
                <a:ext cx="613440" cy="945360"/>
              </p14:xfrm>
            </p:contentPart>
          </mc:Choice>
          <mc:Fallback>
            <p:pic>
              <p:nvPicPr>
                <p:cNvPr id="107" name="Ink 106">
                  <a:extLst>
                    <a:ext uri="{FF2B5EF4-FFF2-40B4-BE49-F238E27FC236}">
                      <a16:creationId xmlns:a16="http://schemas.microsoft.com/office/drawing/2014/main" id="{CBB49093-5400-F152-B7CD-EA302E617D49}"/>
                    </a:ext>
                  </a:extLst>
                </p:cNvPr>
                <p:cNvPicPr/>
                <p:nvPr/>
              </p:nvPicPr>
              <p:blipFill>
                <a:blip r:embed="rId134"/>
                <a:stretch>
                  <a:fillRect/>
                </a:stretch>
              </p:blipFill>
              <p:spPr>
                <a:xfrm>
                  <a:off x="5376690" y="2267910"/>
                  <a:ext cx="649080" cy="9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5">
            <p14:nvContentPartPr>
              <p14:cNvPr id="110" name="Ink 109">
                <a:extLst>
                  <a:ext uri="{FF2B5EF4-FFF2-40B4-BE49-F238E27FC236}">
                    <a16:creationId xmlns:a16="http://schemas.microsoft.com/office/drawing/2014/main" id="{BFDDE7C1-5B76-A788-1153-688E31083DE2}"/>
                  </a:ext>
                </a:extLst>
              </p14:cNvPr>
              <p14:cNvContentPartPr/>
              <p14:nvPr/>
            </p14:nvContentPartPr>
            <p14:xfrm>
              <a:off x="1370970" y="1839870"/>
              <a:ext cx="869400" cy="1280880"/>
            </p14:xfrm>
          </p:contentPart>
        </mc:Choice>
        <mc:Fallback>
          <p:pic>
            <p:nvPicPr>
              <p:cNvPr id="110" name="Ink 109">
                <a:extLst>
                  <a:ext uri="{FF2B5EF4-FFF2-40B4-BE49-F238E27FC236}">
                    <a16:creationId xmlns:a16="http://schemas.microsoft.com/office/drawing/2014/main" id="{BFDDE7C1-5B76-A788-1153-688E31083DE2}"/>
                  </a:ext>
                </a:extLst>
              </p:cNvPr>
              <p:cNvPicPr/>
              <p:nvPr/>
            </p:nvPicPr>
            <p:blipFill>
              <a:blip r:embed="rId136"/>
              <a:stretch>
                <a:fillRect/>
              </a:stretch>
            </p:blipFill>
            <p:spPr>
              <a:xfrm>
                <a:off x="1353330" y="1821870"/>
                <a:ext cx="905040" cy="1316520"/>
              </a:xfrm>
              <a:prstGeom prst="rect">
                <a:avLst/>
              </a:prstGeom>
            </p:spPr>
          </p:pic>
        </mc:Fallback>
      </mc:AlternateContent>
      <p:grpSp>
        <p:nvGrpSpPr>
          <p:cNvPr id="114" name="Group 113">
            <a:extLst>
              <a:ext uri="{FF2B5EF4-FFF2-40B4-BE49-F238E27FC236}">
                <a16:creationId xmlns:a16="http://schemas.microsoft.com/office/drawing/2014/main" id="{CC004FE4-4400-A25B-CD9D-D78718182154}"/>
              </a:ext>
            </a:extLst>
          </p:cNvPr>
          <p:cNvGrpSpPr/>
          <p:nvPr/>
        </p:nvGrpSpPr>
        <p:grpSpPr>
          <a:xfrm>
            <a:off x="2160450" y="3199950"/>
            <a:ext cx="480600" cy="183240"/>
            <a:chOff x="2160450" y="3199950"/>
            <a:chExt cx="480600" cy="183240"/>
          </a:xfrm>
        </p:grpSpPr>
        <mc:AlternateContent xmlns:mc="http://schemas.openxmlformats.org/markup-compatibility/2006">
          <mc:Choice xmlns:p14="http://schemas.microsoft.com/office/powerpoint/2010/main" Requires="p14">
            <p:contentPart p14:bwMode="auto" r:id="rId137">
              <p14:nvContentPartPr>
                <p14:cNvPr id="111" name="Ink 110">
                  <a:extLst>
                    <a:ext uri="{FF2B5EF4-FFF2-40B4-BE49-F238E27FC236}">
                      <a16:creationId xmlns:a16="http://schemas.microsoft.com/office/drawing/2014/main" id="{4691CF00-E179-C84E-8C51-74333B67244D}"/>
                    </a:ext>
                  </a:extLst>
                </p14:cNvPr>
                <p14:cNvContentPartPr/>
                <p14:nvPr/>
              </p14:nvContentPartPr>
              <p14:xfrm>
                <a:off x="2286090" y="3303270"/>
                <a:ext cx="190440" cy="360"/>
              </p14:xfrm>
            </p:contentPart>
          </mc:Choice>
          <mc:Fallback>
            <p:pic>
              <p:nvPicPr>
                <p:cNvPr id="111" name="Ink 110">
                  <a:extLst>
                    <a:ext uri="{FF2B5EF4-FFF2-40B4-BE49-F238E27FC236}">
                      <a16:creationId xmlns:a16="http://schemas.microsoft.com/office/drawing/2014/main" id="{4691CF00-E179-C84E-8C51-74333B67244D}"/>
                    </a:ext>
                  </a:extLst>
                </p:cNvPr>
                <p:cNvPicPr/>
                <p:nvPr/>
              </p:nvPicPr>
              <p:blipFill>
                <a:blip r:embed="rId138"/>
                <a:stretch>
                  <a:fillRect/>
                </a:stretch>
              </p:blipFill>
              <p:spPr>
                <a:xfrm>
                  <a:off x="2268450" y="3285270"/>
                  <a:ext cx="226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2" name="Ink 111">
                  <a:extLst>
                    <a:ext uri="{FF2B5EF4-FFF2-40B4-BE49-F238E27FC236}">
                      <a16:creationId xmlns:a16="http://schemas.microsoft.com/office/drawing/2014/main" id="{0912CDE8-7891-B7E0-C60E-8AFAABCAB37B}"/>
                    </a:ext>
                  </a:extLst>
                </p14:cNvPr>
                <p14:cNvContentPartPr/>
                <p14:nvPr/>
              </p14:nvContentPartPr>
              <p14:xfrm>
                <a:off x="2160450" y="3246030"/>
                <a:ext cx="100080" cy="137160"/>
              </p14:xfrm>
            </p:contentPart>
          </mc:Choice>
          <mc:Fallback>
            <p:pic>
              <p:nvPicPr>
                <p:cNvPr id="112" name="Ink 111">
                  <a:extLst>
                    <a:ext uri="{FF2B5EF4-FFF2-40B4-BE49-F238E27FC236}">
                      <a16:creationId xmlns:a16="http://schemas.microsoft.com/office/drawing/2014/main" id="{0912CDE8-7891-B7E0-C60E-8AFAABCAB37B}"/>
                    </a:ext>
                  </a:extLst>
                </p:cNvPr>
                <p:cNvPicPr/>
                <p:nvPr/>
              </p:nvPicPr>
              <p:blipFill>
                <a:blip r:embed="rId140"/>
                <a:stretch>
                  <a:fillRect/>
                </a:stretch>
              </p:blipFill>
              <p:spPr>
                <a:xfrm>
                  <a:off x="2142450" y="3228390"/>
                  <a:ext cx="135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3" name="Ink 112">
                  <a:extLst>
                    <a:ext uri="{FF2B5EF4-FFF2-40B4-BE49-F238E27FC236}">
                      <a16:creationId xmlns:a16="http://schemas.microsoft.com/office/drawing/2014/main" id="{95382D4A-15F2-2CCC-8198-29BE0949EE64}"/>
                    </a:ext>
                  </a:extLst>
                </p14:cNvPr>
                <p14:cNvContentPartPr/>
                <p14:nvPr/>
              </p14:nvContentPartPr>
              <p14:xfrm>
                <a:off x="2571930" y="3199950"/>
                <a:ext cx="69120" cy="156960"/>
              </p14:xfrm>
            </p:contentPart>
          </mc:Choice>
          <mc:Fallback>
            <p:pic>
              <p:nvPicPr>
                <p:cNvPr id="113" name="Ink 112">
                  <a:extLst>
                    <a:ext uri="{FF2B5EF4-FFF2-40B4-BE49-F238E27FC236}">
                      <a16:creationId xmlns:a16="http://schemas.microsoft.com/office/drawing/2014/main" id="{95382D4A-15F2-2CCC-8198-29BE0949EE64}"/>
                    </a:ext>
                  </a:extLst>
                </p:cNvPr>
                <p:cNvPicPr/>
                <p:nvPr/>
              </p:nvPicPr>
              <p:blipFill>
                <a:blip r:embed="rId142"/>
                <a:stretch>
                  <a:fillRect/>
                </a:stretch>
              </p:blipFill>
              <p:spPr>
                <a:xfrm>
                  <a:off x="2553930" y="3182310"/>
                  <a:ext cx="104760" cy="192600"/>
                </a:xfrm>
                <a:prstGeom prst="rect">
                  <a:avLst/>
                </a:prstGeom>
              </p:spPr>
            </p:pic>
          </mc:Fallback>
        </mc:AlternateContent>
      </p:grpSp>
      <p:grpSp>
        <p:nvGrpSpPr>
          <p:cNvPr id="120" name="Group 119">
            <a:extLst>
              <a:ext uri="{FF2B5EF4-FFF2-40B4-BE49-F238E27FC236}">
                <a16:creationId xmlns:a16="http://schemas.microsoft.com/office/drawing/2014/main" id="{666F0131-6CA1-0149-D358-9F2231016371}"/>
              </a:ext>
            </a:extLst>
          </p:cNvPr>
          <p:cNvGrpSpPr/>
          <p:nvPr/>
        </p:nvGrpSpPr>
        <p:grpSpPr>
          <a:xfrm>
            <a:off x="3667410" y="1817190"/>
            <a:ext cx="470520" cy="315360"/>
            <a:chOff x="3667410" y="1817190"/>
            <a:chExt cx="470520" cy="315360"/>
          </a:xfrm>
        </p:grpSpPr>
        <mc:AlternateContent xmlns:mc="http://schemas.openxmlformats.org/markup-compatibility/2006">
          <mc:Choice xmlns:p14="http://schemas.microsoft.com/office/powerpoint/2010/main" Requires="p14">
            <p:contentPart p14:bwMode="auto" r:id="rId143">
              <p14:nvContentPartPr>
                <p14:cNvPr id="115" name="Ink 114">
                  <a:extLst>
                    <a:ext uri="{FF2B5EF4-FFF2-40B4-BE49-F238E27FC236}">
                      <a16:creationId xmlns:a16="http://schemas.microsoft.com/office/drawing/2014/main" id="{00B107BB-EEA2-1299-F39C-12DBDEB0D5A7}"/>
                    </a:ext>
                  </a:extLst>
                </p14:cNvPr>
                <p14:cNvContentPartPr/>
                <p14:nvPr/>
              </p14:nvContentPartPr>
              <p14:xfrm>
                <a:off x="3782970" y="1954710"/>
                <a:ext cx="210240" cy="24120"/>
              </p14:xfrm>
            </p:contentPart>
          </mc:Choice>
          <mc:Fallback>
            <p:pic>
              <p:nvPicPr>
                <p:cNvPr id="115" name="Ink 114">
                  <a:extLst>
                    <a:ext uri="{FF2B5EF4-FFF2-40B4-BE49-F238E27FC236}">
                      <a16:creationId xmlns:a16="http://schemas.microsoft.com/office/drawing/2014/main" id="{00B107BB-EEA2-1299-F39C-12DBDEB0D5A7}"/>
                    </a:ext>
                  </a:extLst>
                </p:cNvPr>
                <p:cNvPicPr/>
                <p:nvPr/>
              </p:nvPicPr>
              <p:blipFill>
                <a:blip r:embed="rId144"/>
                <a:stretch>
                  <a:fillRect/>
                </a:stretch>
              </p:blipFill>
              <p:spPr>
                <a:xfrm>
                  <a:off x="3765330" y="1936710"/>
                  <a:ext cx="245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6" name="Ink 115">
                  <a:extLst>
                    <a:ext uri="{FF2B5EF4-FFF2-40B4-BE49-F238E27FC236}">
                      <a16:creationId xmlns:a16="http://schemas.microsoft.com/office/drawing/2014/main" id="{CCA6CCC3-5F59-1137-E15B-B5B5712B6D6E}"/>
                    </a:ext>
                  </a:extLst>
                </p14:cNvPr>
                <p14:cNvContentPartPr/>
                <p14:nvPr/>
              </p14:nvContentPartPr>
              <p14:xfrm>
                <a:off x="3920490" y="1862550"/>
                <a:ext cx="360" cy="196560"/>
              </p14:xfrm>
            </p:contentPart>
          </mc:Choice>
          <mc:Fallback>
            <p:pic>
              <p:nvPicPr>
                <p:cNvPr id="116" name="Ink 115">
                  <a:extLst>
                    <a:ext uri="{FF2B5EF4-FFF2-40B4-BE49-F238E27FC236}">
                      <a16:creationId xmlns:a16="http://schemas.microsoft.com/office/drawing/2014/main" id="{CCA6CCC3-5F59-1137-E15B-B5B5712B6D6E}"/>
                    </a:ext>
                  </a:extLst>
                </p:cNvPr>
                <p:cNvPicPr/>
                <p:nvPr/>
              </p:nvPicPr>
              <p:blipFill>
                <a:blip r:embed="rId146"/>
                <a:stretch>
                  <a:fillRect/>
                </a:stretch>
              </p:blipFill>
              <p:spPr>
                <a:xfrm>
                  <a:off x="3902490" y="1844910"/>
                  <a:ext cx="36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7" name="Ink 116">
                  <a:extLst>
                    <a:ext uri="{FF2B5EF4-FFF2-40B4-BE49-F238E27FC236}">
                      <a16:creationId xmlns:a16="http://schemas.microsoft.com/office/drawing/2014/main" id="{E0082EDA-B99F-8251-5858-45B9C40D2B32}"/>
                    </a:ext>
                  </a:extLst>
                </p14:cNvPr>
                <p14:cNvContentPartPr/>
                <p14:nvPr/>
              </p14:nvContentPartPr>
              <p14:xfrm>
                <a:off x="3667410" y="1817190"/>
                <a:ext cx="36360" cy="315360"/>
              </p14:xfrm>
            </p:contentPart>
          </mc:Choice>
          <mc:Fallback>
            <p:pic>
              <p:nvPicPr>
                <p:cNvPr id="117" name="Ink 116">
                  <a:extLst>
                    <a:ext uri="{FF2B5EF4-FFF2-40B4-BE49-F238E27FC236}">
                      <a16:creationId xmlns:a16="http://schemas.microsoft.com/office/drawing/2014/main" id="{E0082EDA-B99F-8251-5858-45B9C40D2B32}"/>
                    </a:ext>
                  </a:extLst>
                </p:cNvPr>
                <p:cNvPicPr/>
                <p:nvPr/>
              </p:nvPicPr>
              <p:blipFill>
                <a:blip r:embed="rId148"/>
                <a:stretch>
                  <a:fillRect/>
                </a:stretch>
              </p:blipFill>
              <p:spPr>
                <a:xfrm>
                  <a:off x="3649770" y="1799550"/>
                  <a:ext cx="720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9" name="Ink 118">
                  <a:extLst>
                    <a:ext uri="{FF2B5EF4-FFF2-40B4-BE49-F238E27FC236}">
                      <a16:creationId xmlns:a16="http://schemas.microsoft.com/office/drawing/2014/main" id="{9FB3496F-CE9F-341A-974C-980C85D76332}"/>
                    </a:ext>
                  </a:extLst>
                </p14:cNvPr>
                <p14:cNvContentPartPr/>
                <p14:nvPr/>
              </p14:nvContentPartPr>
              <p14:xfrm>
                <a:off x="4089330" y="1851750"/>
                <a:ext cx="48600" cy="224280"/>
              </p14:xfrm>
            </p:contentPart>
          </mc:Choice>
          <mc:Fallback>
            <p:pic>
              <p:nvPicPr>
                <p:cNvPr id="119" name="Ink 118">
                  <a:extLst>
                    <a:ext uri="{FF2B5EF4-FFF2-40B4-BE49-F238E27FC236}">
                      <a16:creationId xmlns:a16="http://schemas.microsoft.com/office/drawing/2014/main" id="{9FB3496F-CE9F-341A-974C-980C85D76332}"/>
                    </a:ext>
                  </a:extLst>
                </p:cNvPr>
                <p:cNvPicPr/>
                <p:nvPr/>
              </p:nvPicPr>
              <p:blipFill>
                <a:blip r:embed="rId150"/>
                <a:stretch>
                  <a:fillRect/>
                </a:stretch>
              </p:blipFill>
              <p:spPr>
                <a:xfrm>
                  <a:off x="4071330" y="1833750"/>
                  <a:ext cx="84240" cy="259920"/>
                </a:xfrm>
                <a:prstGeom prst="rect">
                  <a:avLst/>
                </a:prstGeom>
              </p:spPr>
            </p:pic>
          </mc:Fallback>
        </mc:AlternateContent>
      </p:grpSp>
      <p:grpSp>
        <p:nvGrpSpPr>
          <p:cNvPr id="129" name="Group 128">
            <a:extLst>
              <a:ext uri="{FF2B5EF4-FFF2-40B4-BE49-F238E27FC236}">
                <a16:creationId xmlns:a16="http://schemas.microsoft.com/office/drawing/2014/main" id="{F948CA85-88DA-96DF-5DF1-561AF04C6425}"/>
              </a:ext>
            </a:extLst>
          </p:cNvPr>
          <p:cNvGrpSpPr/>
          <p:nvPr/>
        </p:nvGrpSpPr>
        <p:grpSpPr>
          <a:xfrm>
            <a:off x="441090" y="90270"/>
            <a:ext cx="753120" cy="483480"/>
            <a:chOff x="441090" y="90270"/>
            <a:chExt cx="753120" cy="483480"/>
          </a:xfrm>
        </p:grpSpPr>
        <mc:AlternateContent xmlns:mc="http://schemas.openxmlformats.org/markup-compatibility/2006">
          <mc:Choice xmlns:p14="http://schemas.microsoft.com/office/powerpoint/2010/main" Requires="p14">
            <p:contentPart p14:bwMode="auto" r:id="rId151">
              <p14:nvContentPartPr>
                <p14:cNvPr id="121" name="Ink 120">
                  <a:extLst>
                    <a:ext uri="{FF2B5EF4-FFF2-40B4-BE49-F238E27FC236}">
                      <a16:creationId xmlns:a16="http://schemas.microsoft.com/office/drawing/2014/main" id="{6525E9D4-3851-AAC9-FC41-8C2FC774D653}"/>
                    </a:ext>
                  </a:extLst>
                </p14:cNvPr>
                <p14:cNvContentPartPr/>
                <p14:nvPr/>
              </p14:nvContentPartPr>
              <p14:xfrm>
                <a:off x="441090" y="139950"/>
                <a:ext cx="198000" cy="291600"/>
              </p14:xfrm>
            </p:contentPart>
          </mc:Choice>
          <mc:Fallback>
            <p:pic>
              <p:nvPicPr>
                <p:cNvPr id="121" name="Ink 120">
                  <a:extLst>
                    <a:ext uri="{FF2B5EF4-FFF2-40B4-BE49-F238E27FC236}">
                      <a16:creationId xmlns:a16="http://schemas.microsoft.com/office/drawing/2014/main" id="{6525E9D4-3851-AAC9-FC41-8C2FC774D653}"/>
                    </a:ext>
                  </a:extLst>
                </p:cNvPr>
                <p:cNvPicPr/>
                <p:nvPr/>
              </p:nvPicPr>
              <p:blipFill>
                <a:blip r:embed="rId152"/>
                <a:stretch>
                  <a:fillRect/>
                </a:stretch>
              </p:blipFill>
              <p:spPr>
                <a:xfrm>
                  <a:off x="423090" y="121950"/>
                  <a:ext cx="23364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2" name="Ink 121">
                  <a:extLst>
                    <a:ext uri="{FF2B5EF4-FFF2-40B4-BE49-F238E27FC236}">
                      <a16:creationId xmlns:a16="http://schemas.microsoft.com/office/drawing/2014/main" id="{71E2EAD5-72EE-9336-D6EC-76458D1D1DB7}"/>
                    </a:ext>
                  </a:extLst>
                </p14:cNvPr>
                <p14:cNvContentPartPr/>
                <p14:nvPr/>
              </p14:nvContentPartPr>
              <p14:xfrm>
                <a:off x="778050" y="376830"/>
                <a:ext cx="45360" cy="196920"/>
              </p14:xfrm>
            </p:contentPart>
          </mc:Choice>
          <mc:Fallback>
            <p:pic>
              <p:nvPicPr>
                <p:cNvPr id="122" name="Ink 121">
                  <a:extLst>
                    <a:ext uri="{FF2B5EF4-FFF2-40B4-BE49-F238E27FC236}">
                      <a16:creationId xmlns:a16="http://schemas.microsoft.com/office/drawing/2014/main" id="{71E2EAD5-72EE-9336-D6EC-76458D1D1DB7}"/>
                    </a:ext>
                  </a:extLst>
                </p:cNvPr>
                <p:cNvPicPr/>
                <p:nvPr/>
              </p:nvPicPr>
              <p:blipFill>
                <a:blip r:embed="rId154"/>
                <a:stretch>
                  <a:fillRect/>
                </a:stretch>
              </p:blipFill>
              <p:spPr>
                <a:xfrm>
                  <a:off x="760050" y="358830"/>
                  <a:ext cx="810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4" name="Ink 123">
                  <a:extLst>
                    <a:ext uri="{FF2B5EF4-FFF2-40B4-BE49-F238E27FC236}">
                      <a16:creationId xmlns:a16="http://schemas.microsoft.com/office/drawing/2014/main" id="{09EAEBF8-627D-9E4E-2C61-8BEBF396B1C0}"/>
                    </a:ext>
                  </a:extLst>
                </p14:cNvPr>
                <p14:cNvContentPartPr/>
                <p14:nvPr/>
              </p14:nvContentPartPr>
              <p14:xfrm>
                <a:off x="1108530" y="114390"/>
                <a:ext cx="11880" cy="408960"/>
              </p14:xfrm>
            </p:contentPart>
          </mc:Choice>
          <mc:Fallback>
            <p:pic>
              <p:nvPicPr>
                <p:cNvPr id="124" name="Ink 123">
                  <a:extLst>
                    <a:ext uri="{FF2B5EF4-FFF2-40B4-BE49-F238E27FC236}">
                      <a16:creationId xmlns:a16="http://schemas.microsoft.com/office/drawing/2014/main" id="{09EAEBF8-627D-9E4E-2C61-8BEBF396B1C0}"/>
                    </a:ext>
                  </a:extLst>
                </p:cNvPr>
                <p:cNvPicPr/>
                <p:nvPr/>
              </p:nvPicPr>
              <p:blipFill>
                <a:blip r:embed="rId156"/>
                <a:stretch>
                  <a:fillRect/>
                </a:stretch>
              </p:blipFill>
              <p:spPr>
                <a:xfrm>
                  <a:off x="1090890" y="96390"/>
                  <a:ext cx="4752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5" name="Ink 124">
                  <a:extLst>
                    <a:ext uri="{FF2B5EF4-FFF2-40B4-BE49-F238E27FC236}">
                      <a16:creationId xmlns:a16="http://schemas.microsoft.com/office/drawing/2014/main" id="{127E4DA8-550B-B3D2-DAE4-03B4B652D727}"/>
                    </a:ext>
                  </a:extLst>
                </p14:cNvPr>
                <p14:cNvContentPartPr/>
                <p14:nvPr/>
              </p14:nvContentPartPr>
              <p14:xfrm>
                <a:off x="1074330" y="457110"/>
                <a:ext cx="119880" cy="360"/>
              </p14:xfrm>
            </p:contentPart>
          </mc:Choice>
          <mc:Fallback>
            <p:pic>
              <p:nvPicPr>
                <p:cNvPr id="125" name="Ink 124">
                  <a:extLst>
                    <a:ext uri="{FF2B5EF4-FFF2-40B4-BE49-F238E27FC236}">
                      <a16:creationId xmlns:a16="http://schemas.microsoft.com/office/drawing/2014/main" id="{127E4DA8-550B-B3D2-DAE4-03B4B652D727}"/>
                    </a:ext>
                  </a:extLst>
                </p:cNvPr>
                <p:cNvPicPr/>
                <p:nvPr/>
              </p:nvPicPr>
              <p:blipFill>
                <a:blip r:embed="rId158"/>
                <a:stretch>
                  <a:fillRect/>
                </a:stretch>
              </p:blipFill>
              <p:spPr>
                <a:xfrm>
                  <a:off x="1056690" y="439110"/>
                  <a:ext cx="155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6" name="Ink 125">
                  <a:extLst>
                    <a:ext uri="{FF2B5EF4-FFF2-40B4-BE49-F238E27FC236}">
                      <a16:creationId xmlns:a16="http://schemas.microsoft.com/office/drawing/2014/main" id="{8679542B-2E00-9629-3785-F6C2A92F4E0B}"/>
                    </a:ext>
                  </a:extLst>
                </p14:cNvPr>
                <p14:cNvContentPartPr/>
                <p14:nvPr/>
              </p14:nvContentPartPr>
              <p14:xfrm>
                <a:off x="994050" y="90270"/>
                <a:ext cx="150120" cy="24480"/>
              </p14:xfrm>
            </p:contentPart>
          </mc:Choice>
          <mc:Fallback>
            <p:pic>
              <p:nvPicPr>
                <p:cNvPr id="126" name="Ink 125">
                  <a:extLst>
                    <a:ext uri="{FF2B5EF4-FFF2-40B4-BE49-F238E27FC236}">
                      <a16:creationId xmlns:a16="http://schemas.microsoft.com/office/drawing/2014/main" id="{8679542B-2E00-9629-3785-F6C2A92F4E0B}"/>
                    </a:ext>
                  </a:extLst>
                </p:cNvPr>
                <p:cNvPicPr/>
                <p:nvPr/>
              </p:nvPicPr>
              <p:blipFill>
                <a:blip r:embed="rId160"/>
                <a:stretch>
                  <a:fillRect/>
                </a:stretch>
              </p:blipFill>
              <p:spPr>
                <a:xfrm>
                  <a:off x="976050" y="72630"/>
                  <a:ext cx="185760" cy="60120"/>
                </a:xfrm>
                <a:prstGeom prst="rect">
                  <a:avLst/>
                </a:prstGeom>
              </p:spPr>
            </p:pic>
          </mc:Fallback>
        </mc:AlternateContent>
      </p:grpSp>
      <p:grpSp>
        <p:nvGrpSpPr>
          <p:cNvPr id="135" name="Group 134">
            <a:extLst>
              <a:ext uri="{FF2B5EF4-FFF2-40B4-BE49-F238E27FC236}">
                <a16:creationId xmlns:a16="http://schemas.microsoft.com/office/drawing/2014/main" id="{64ECCD6E-BEDE-4E71-F004-BD4F65213F2E}"/>
              </a:ext>
            </a:extLst>
          </p:cNvPr>
          <p:cNvGrpSpPr/>
          <p:nvPr/>
        </p:nvGrpSpPr>
        <p:grpSpPr>
          <a:xfrm>
            <a:off x="1428930" y="114390"/>
            <a:ext cx="1283040" cy="545760"/>
            <a:chOff x="1428930" y="114390"/>
            <a:chExt cx="1283040" cy="545760"/>
          </a:xfrm>
        </p:grpSpPr>
        <mc:AlternateContent xmlns:mc="http://schemas.openxmlformats.org/markup-compatibility/2006">
          <mc:Choice xmlns:p14="http://schemas.microsoft.com/office/powerpoint/2010/main" Requires="p14">
            <p:contentPart p14:bwMode="auto" r:id="rId161">
              <p14:nvContentPartPr>
                <p14:cNvPr id="127" name="Ink 126">
                  <a:extLst>
                    <a:ext uri="{FF2B5EF4-FFF2-40B4-BE49-F238E27FC236}">
                      <a16:creationId xmlns:a16="http://schemas.microsoft.com/office/drawing/2014/main" id="{A49E8DE1-B9C6-39B4-4612-9B65D17C85C0}"/>
                    </a:ext>
                  </a:extLst>
                </p14:cNvPr>
                <p14:cNvContentPartPr/>
                <p14:nvPr/>
              </p14:nvContentPartPr>
              <p14:xfrm>
                <a:off x="1428930" y="376830"/>
                <a:ext cx="360" cy="120600"/>
              </p14:xfrm>
            </p:contentPart>
          </mc:Choice>
          <mc:Fallback>
            <p:pic>
              <p:nvPicPr>
                <p:cNvPr id="127" name="Ink 126">
                  <a:extLst>
                    <a:ext uri="{FF2B5EF4-FFF2-40B4-BE49-F238E27FC236}">
                      <a16:creationId xmlns:a16="http://schemas.microsoft.com/office/drawing/2014/main" id="{A49E8DE1-B9C6-39B4-4612-9B65D17C85C0}"/>
                    </a:ext>
                  </a:extLst>
                </p:cNvPr>
                <p:cNvPicPr/>
                <p:nvPr/>
              </p:nvPicPr>
              <p:blipFill>
                <a:blip r:embed="rId162"/>
                <a:stretch>
                  <a:fillRect/>
                </a:stretch>
              </p:blipFill>
              <p:spPr>
                <a:xfrm>
                  <a:off x="1410930" y="358830"/>
                  <a:ext cx="360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8" name="Ink 127">
                  <a:extLst>
                    <a:ext uri="{FF2B5EF4-FFF2-40B4-BE49-F238E27FC236}">
                      <a16:creationId xmlns:a16="http://schemas.microsoft.com/office/drawing/2014/main" id="{2C40F2AF-34A8-D575-FC03-F7472B9284DF}"/>
                    </a:ext>
                  </a:extLst>
                </p14:cNvPr>
                <p14:cNvContentPartPr/>
                <p14:nvPr/>
              </p14:nvContentPartPr>
              <p14:xfrm>
                <a:off x="1609650" y="114390"/>
                <a:ext cx="359280" cy="500400"/>
              </p14:xfrm>
            </p:contentPart>
          </mc:Choice>
          <mc:Fallback>
            <p:pic>
              <p:nvPicPr>
                <p:cNvPr id="128" name="Ink 127">
                  <a:extLst>
                    <a:ext uri="{FF2B5EF4-FFF2-40B4-BE49-F238E27FC236}">
                      <a16:creationId xmlns:a16="http://schemas.microsoft.com/office/drawing/2014/main" id="{2C40F2AF-34A8-D575-FC03-F7472B9284DF}"/>
                    </a:ext>
                  </a:extLst>
                </p:cNvPr>
                <p:cNvPicPr/>
                <p:nvPr/>
              </p:nvPicPr>
              <p:blipFill>
                <a:blip r:embed="rId164"/>
                <a:stretch>
                  <a:fillRect/>
                </a:stretch>
              </p:blipFill>
              <p:spPr>
                <a:xfrm>
                  <a:off x="1592010" y="96390"/>
                  <a:ext cx="39492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0" name="Ink 129">
                  <a:extLst>
                    <a:ext uri="{FF2B5EF4-FFF2-40B4-BE49-F238E27FC236}">
                      <a16:creationId xmlns:a16="http://schemas.microsoft.com/office/drawing/2014/main" id="{B3158C21-5B9D-D494-9AA9-7447C3CFFEB1}"/>
                    </a:ext>
                  </a:extLst>
                </p14:cNvPr>
                <p14:cNvContentPartPr/>
                <p14:nvPr/>
              </p14:nvContentPartPr>
              <p14:xfrm>
                <a:off x="2091690" y="319590"/>
                <a:ext cx="18000" cy="120240"/>
              </p14:xfrm>
            </p:contentPart>
          </mc:Choice>
          <mc:Fallback>
            <p:pic>
              <p:nvPicPr>
                <p:cNvPr id="130" name="Ink 129">
                  <a:extLst>
                    <a:ext uri="{FF2B5EF4-FFF2-40B4-BE49-F238E27FC236}">
                      <a16:creationId xmlns:a16="http://schemas.microsoft.com/office/drawing/2014/main" id="{B3158C21-5B9D-D494-9AA9-7447C3CFFEB1}"/>
                    </a:ext>
                  </a:extLst>
                </p:cNvPr>
                <p:cNvPicPr/>
                <p:nvPr/>
              </p:nvPicPr>
              <p:blipFill>
                <a:blip r:embed="rId166"/>
                <a:stretch>
                  <a:fillRect/>
                </a:stretch>
              </p:blipFill>
              <p:spPr>
                <a:xfrm>
                  <a:off x="2074050" y="301950"/>
                  <a:ext cx="53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1" name="Ink 130">
                  <a:extLst>
                    <a:ext uri="{FF2B5EF4-FFF2-40B4-BE49-F238E27FC236}">
                      <a16:creationId xmlns:a16="http://schemas.microsoft.com/office/drawing/2014/main" id="{116A3AD6-E2DA-CBF1-EABB-EFA5D9923DD4}"/>
                    </a:ext>
                  </a:extLst>
                </p14:cNvPr>
                <p14:cNvContentPartPr/>
                <p14:nvPr/>
              </p14:nvContentPartPr>
              <p14:xfrm>
                <a:off x="2308770" y="148590"/>
                <a:ext cx="58320" cy="285840"/>
              </p14:xfrm>
            </p:contentPart>
          </mc:Choice>
          <mc:Fallback>
            <p:pic>
              <p:nvPicPr>
                <p:cNvPr id="131" name="Ink 130">
                  <a:extLst>
                    <a:ext uri="{FF2B5EF4-FFF2-40B4-BE49-F238E27FC236}">
                      <a16:creationId xmlns:a16="http://schemas.microsoft.com/office/drawing/2014/main" id="{116A3AD6-E2DA-CBF1-EABB-EFA5D9923DD4}"/>
                    </a:ext>
                  </a:extLst>
                </p:cNvPr>
                <p:cNvPicPr/>
                <p:nvPr/>
              </p:nvPicPr>
              <p:blipFill>
                <a:blip r:embed="rId168"/>
                <a:stretch>
                  <a:fillRect/>
                </a:stretch>
              </p:blipFill>
              <p:spPr>
                <a:xfrm>
                  <a:off x="2291130" y="130950"/>
                  <a:ext cx="939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2" name="Ink 131">
                  <a:extLst>
                    <a:ext uri="{FF2B5EF4-FFF2-40B4-BE49-F238E27FC236}">
                      <a16:creationId xmlns:a16="http://schemas.microsoft.com/office/drawing/2014/main" id="{84A2FFDF-54E2-171F-2FB5-E230BE91823D}"/>
                    </a:ext>
                  </a:extLst>
                </p14:cNvPr>
                <p14:cNvContentPartPr/>
                <p14:nvPr/>
              </p14:nvContentPartPr>
              <p14:xfrm>
                <a:off x="2286090" y="141750"/>
                <a:ext cx="265680" cy="168480"/>
              </p14:xfrm>
            </p:contentPart>
          </mc:Choice>
          <mc:Fallback>
            <p:pic>
              <p:nvPicPr>
                <p:cNvPr id="132" name="Ink 131">
                  <a:extLst>
                    <a:ext uri="{FF2B5EF4-FFF2-40B4-BE49-F238E27FC236}">
                      <a16:creationId xmlns:a16="http://schemas.microsoft.com/office/drawing/2014/main" id="{84A2FFDF-54E2-171F-2FB5-E230BE91823D}"/>
                    </a:ext>
                  </a:extLst>
                </p:cNvPr>
                <p:cNvPicPr/>
                <p:nvPr/>
              </p:nvPicPr>
              <p:blipFill>
                <a:blip r:embed="rId170"/>
                <a:stretch>
                  <a:fillRect/>
                </a:stretch>
              </p:blipFill>
              <p:spPr>
                <a:xfrm>
                  <a:off x="2268450" y="123750"/>
                  <a:ext cx="301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3" name="Ink 132">
                  <a:extLst>
                    <a:ext uri="{FF2B5EF4-FFF2-40B4-BE49-F238E27FC236}">
                      <a16:creationId xmlns:a16="http://schemas.microsoft.com/office/drawing/2014/main" id="{2322CB1D-BEF2-A051-1063-2BE53CD18555}"/>
                    </a:ext>
                  </a:extLst>
                </p14:cNvPr>
                <p14:cNvContentPartPr/>
                <p14:nvPr/>
              </p14:nvContentPartPr>
              <p14:xfrm>
                <a:off x="2445930" y="331470"/>
                <a:ext cx="194400" cy="283320"/>
              </p14:xfrm>
            </p:contentPart>
          </mc:Choice>
          <mc:Fallback>
            <p:pic>
              <p:nvPicPr>
                <p:cNvPr id="133" name="Ink 132">
                  <a:extLst>
                    <a:ext uri="{FF2B5EF4-FFF2-40B4-BE49-F238E27FC236}">
                      <a16:creationId xmlns:a16="http://schemas.microsoft.com/office/drawing/2014/main" id="{2322CB1D-BEF2-A051-1063-2BE53CD18555}"/>
                    </a:ext>
                  </a:extLst>
                </p:cNvPr>
                <p:cNvPicPr/>
                <p:nvPr/>
              </p:nvPicPr>
              <p:blipFill>
                <a:blip r:embed="rId172"/>
                <a:stretch>
                  <a:fillRect/>
                </a:stretch>
              </p:blipFill>
              <p:spPr>
                <a:xfrm>
                  <a:off x="2427930" y="313470"/>
                  <a:ext cx="2300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4" name="Ink 133">
                  <a:extLst>
                    <a:ext uri="{FF2B5EF4-FFF2-40B4-BE49-F238E27FC236}">
                      <a16:creationId xmlns:a16="http://schemas.microsoft.com/office/drawing/2014/main" id="{315AC805-466B-107B-C6EA-CBFDAA9AE2E7}"/>
                    </a:ext>
                  </a:extLst>
                </p14:cNvPr>
                <p14:cNvContentPartPr/>
                <p14:nvPr/>
              </p14:nvContentPartPr>
              <p14:xfrm>
                <a:off x="2468970" y="411030"/>
                <a:ext cx="243000" cy="249120"/>
              </p14:xfrm>
            </p:contentPart>
          </mc:Choice>
          <mc:Fallback>
            <p:pic>
              <p:nvPicPr>
                <p:cNvPr id="134" name="Ink 133">
                  <a:extLst>
                    <a:ext uri="{FF2B5EF4-FFF2-40B4-BE49-F238E27FC236}">
                      <a16:creationId xmlns:a16="http://schemas.microsoft.com/office/drawing/2014/main" id="{315AC805-466B-107B-C6EA-CBFDAA9AE2E7}"/>
                    </a:ext>
                  </a:extLst>
                </p:cNvPr>
                <p:cNvPicPr/>
                <p:nvPr/>
              </p:nvPicPr>
              <p:blipFill>
                <a:blip r:embed="rId174"/>
                <a:stretch>
                  <a:fillRect/>
                </a:stretch>
              </p:blipFill>
              <p:spPr>
                <a:xfrm>
                  <a:off x="2450970" y="393390"/>
                  <a:ext cx="278640" cy="28476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8230" y="638809"/>
            <a:ext cx="7066280" cy="452120"/>
          </a:xfrm>
          <a:prstGeom prst="rect">
            <a:avLst/>
          </a:prstGeom>
        </p:spPr>
        <p:txBody>
          <a:bodyPr vert="horz" wrap="square" lIns="0" tIns="12700" rIns="0" bIns="0" rtlCol="0">
            <a:spAutoFit/>
          </a:bodyPr>
          <a:lstStyle/>
          <a:p>
            <a:pPr marL="12700">
              <a:lnSpc>
                <a:spcPct val="100000"/>
              </a:lnSpc>
              <a:spcBef>
                <a:spcPts val="100"/>
              </a:spcBef>
            </a:pPr>
            <a:r>
              <a:rPr sz="2800" spc="-10" dirty="0">
                <a:latin typeface="Bookman Uralic"/>
                <a:cs typeface="Bookman Uralic"/>
              </a:rPr>
              <a:t>Pergeseran </a:t>
            </a:r>
            <a:r>
              <a:rPr sz="2800" spc="-5" dirty="0">
                <a:latin typeface="Bookman Uralic"/>
                <a:cs typeface="Bookman Uralic"/>
              </a:rPr>
              <a:t>Kurva Permintaan</a:t>
            </a:r>
            <a:r>
              <a:rPr sz="2800" spc="55" dirty="0">
                <a:latin typeface="Bookman Uralic"/>
                <a:cs typeface="Bookman Uralic"/>
              </a:rPr>
              <a:t> </a:t>
            </a:r>
            <a:r>
              <a:rPr sz="2800" spc="-10" dirty="0">
                <a:latin typeface="Bookman Uralic"/>
                <a:cs typeface="Bookman Uralic"/>
              </a:rPr>
              <a:t>Agregat</a:t>
            </a:r>
            <a:endParaRPr sz="2800" dirty="0">
              <a:latin typeface="Bookman Uralic"/>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807719" y="2354579"/>
            <a:ext cx="3050540" cy="2618740"/>
            <a:chOff x="807719" y="2354579"/>
            <a:chExt cx="3050540" cy="2618740"/>
          </a:xfrm>
        </p:grpSpPr>
        <p:sp>
          <p:nvSpPr>
            <p:cNvPr id="7" name="object 7"/>
            <p:cNvSpPr/>
            <p:nvPr/>
          </p:nvSpPr>
          <p:spPr>
            <a:xfrm>
              <a:off x="807719" y="2354579"/>
              <a:ext cx="111760"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63828" y="237655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820419" y="4861559"/>
              <a:ext cx="3037839"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63828" y="4896865"/>
              <a:ext cx="2952750" cy="0"/>
            </a:xfrm>
            <a:custGeom>
              <a:avLst/>
              <a:gdLst/>
              <a:ahLst/>
              <a:cxnLst/>
              <a:rect l="l" t="t" r="r" b="b"/>
              <a:pathLst>
                <a:path w="2952750">
                  <a:moveTo>
                    <a:pt x="0" y="0"/>
                  </a:moveTo>
                  <a:lnTo>
                    <a:pt x="2952267"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3874770" y="4638040"/>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2" name="object 12"/>
          <p:cNvSpPr txBox="1"/>
          <p:nvPr/>
        </p:nvSpPr>
        <p:spPr>
          <a:xfrm>
            <a:off x="3131566" y="4298695"/>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13" name="object 13"/>
          <p:cNvSpPr txBox="1"/>
          <p:nvPr/>
        </p:nvSpPr>
        <p:spPr>
          <a:xfrm>
            <a:off x="708152" y="2074227"/>
            <a:ext cx="206756"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a:latin typeface="Carlito"/>
              <a:cs typeface="Carlito"/>
            </a:endParaRPr>
          </a:p>
        </p:txBody>
      </p:sp>
      <p:grpSp>
        <p:nvGrpSpPr>
          <p:cNvPr id="14" name="object 14"/>
          <p:cNvGrpSpPr/>
          <p:nvPr/>
        </p:nvGrpSpPr>
        <p:grpSpPr>
          <a:xfrm>
            <a:off x="5273040" y="2362200"/>
            <a:ext cx="3050540" cy="2618740"/>
            <a:chOff x="5273040" y="2362200"/>
            <a:chExt cx="3050540" cy="2618740"/>
          </a:xfrm>
        </p:grpSpPr>
        <p:sp>
          <p:nvSpPr>
            <p:cNvPr id="15" name="object 15"/>
            <p:cNvSpPr/>
            <p:nvPr/>
          </p:nvSpPr>
          <p:spPr>
            <a:xfrm>
              <a:off x="5273040" y="2362200"/>
              <a:ext cx="111760" cy="260604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5328285" y="2385314"/>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17" name="object 17"/>
            <p:cNvSpPr/>
            <p:nvPr/>
          </p:nvSpPr>
          <p:spPr>
            <a:xfrm>
              <a:off x="5285740" y="4869179"/>
              <a:ext cx="3037840" cy="11176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328285" y="4905629"/>
              <a:ext cx="2952750" cy="0"/>
            </a:xfrm>
            <a:custGeom>
              <a:avLst/>
              <a:gdLst/>
              <a:ahLst/>
              <a:cxnLst/>
              <a:rect l="l" t="t" r="r" b="b"/>
              <a:pathLst>
                <a:path w="2952750">
                  <a:moveTo>
                    <a:pt x="0" y="0"/>
                  </a:moveTo>
                  <a:lnTo>
                    <a:pt x="2952368" y="0"/>
                  </a:lnTo>
                </a:path>
              </a:pathLst>
            </a:custGeom>
            <a:ln w="25400">
              <a:solidFill>
                <a:srgbClr val="9BBA58"/>
              </a:solidFill>
            </a:ln>
          </p:spPr>
          <p:txBody>
            <a:bodyPr wrap="square" lIns="0" tIns="0" rIns="0" bIns="0" rtlCol="0"/>
            <a:lstStyle/>
            <a:p>
              <a:endParaRPr/>
            </a:p>
          </p:txBody>
        </p:sp>
      </p:grpSp>
      <p:grpSp>
        <p:nvGrpSpPr>
          <p:cNvPr id="19" name="object 19"/>
          <p:cNvGrpSpPr/>
          <p:nvPr/>
        </p:nvGrpSpPr>
        <p:grpSpPr>
          <a:xfrm>
            <a:off x="1030109" y="2377185"/>
            <a:ext cx="2922905" cy="2311400"/>
            <a:chOff x="1030109" y="2377185"/>
            <a:chExt cx="2922905" cy="2311400"/>
          </a:xfrm>
        </p:grpSpPr>
        <p:sp>
          <p:nvSpPr>
            <p:cNvPr id="20" name="object 20"/>
            <p:cNvSpPr/>
            <p:nvPr/>
          </p:nvSpPr>
          <p:spPr>
            <a:xfrm>
              <a:off x="1058684" y="2837814"/>
              <a:ext cx="2298700" cy="1821814"/>
            </a:xfrm>
            <a:custGeom>
              <a:avLst/>
              <a:gdLst/>
              <a:ahLst/>
              <a:cxnLst/>
              <a:rect l="l" t="t" r="r" b="b"/>
              <a:pathLst>
                <a:path w="2298700" h="1821814">
                  <a:moveTo>
                    <a:pt x="2298306" y="1821688"/>
                  </a:moveTo>
                  <a:lnTo>
                    <a:pt x="2255565" y="1813844"/>
                  </a:lnTo>
                  <a:lnTo>
                    <a:pt x="2212607" y="1805306"/>
                  </a:lnTo>
                  <a:lnTo>
                    <a:pt x="2169451" y="1796075"/>
                  </a:lnTo>
                  <a:lnTo>
                    <a:pt x="2126119" y="1786152"/>
                  </a:lnTo>
                  <a:lnTo>
                    <a:pt x="2082632" y="1775540"/>
                  </a:lnTo>
                  <a:lnTo>
                    <a:pt x="2039011" y="1764241"/>
                  </a:lnTo>
                  <a:lnTo>
                    <a:pt x="1995277" y="1752256"/>
                  </a:lnTo>
                  <a:lnTo>
                    <a:pt x="1951451" y="1739588"/>
                  </a:lnTo>
                  <a:lnTo>
                    <a:pt x="1907555" y="1726239"/>
                  </a:lnTo>
                  <a:lnTo>
                    <a:pt x="1863608" y="1712211"/>
                  </a:lnTo>
                  <a:lnTo>
                    <a:pt x="1819633" y="1697504"/>
                  </a:lnTo>
                  <a:lnTo>
                    <a:pt x="1775650" y="1682123"/>
                  </a:lnTo>
                  <a:lnTo>
                    <a:pt x="1731680" y="1666067"/>
                  </a:lnTo>
                  <a:lnTo>
                    <a:pt x="1687745" y="1649340"/>
                  </a:lnTo>
                  <a:lnTo>
                    <a:pt x="1643865" y="1631944"/>
                  </a:lnTo>
                  <a:lnTo>
                    <a:pt x="1600062" y="1613880"/>
                  </a:lnTo>
                  <a:lnTo>
                    <a:pt x="1556356" y="1595150"/>
                  </a:lnTo>
                  <a:lnTo>
                    <a:pt x="1512769" y="1575756"/>
                  </a:lnTo>
                  <a:lnTo>
                    <a:pt x="1469321" y="1555701"/>
                  </a:lnTo>
                  <a:lnTo>
                    <a:pt x="1426035" y="1534985"/>
                  </a:lnTo>
                  <a:lnTo>
                    <a:pt x="1382929" y="1513612"/>
                  </a:lnTo>
                  <a:lnTo>
                    <a:pt x="1340027" y="1491583"/>
                  </a:lnTo>
                  <a:lnTo>
                    <a:pt x="1297349" y="1468900"/>
                  </a:lnTo>
                  <a:lnTo>
                    <a:pt x="1254915" y="1445565"/>
                  </a:lnTo>
                  <a:lnTo>
                    <a:pt x="1212747" y="1421579"/>
                  </a:lnTo>
                  <a:lnTo>
                    <a:pt x="1170866" y="1396946"/>
                  </a:lnTo>
                  <a:lnTo>
                    <a:pt x="1129294" y="1371667"/>
                  </a:lnTo>
                  <a:lnTo>
                    <a:pt x="1088050" y="1345743"/>
                  </a:lnTo>
                  <a:lnTo>
                    <a:pt x="1047156" y="1319177"/>
                  </a:lnTo>
                  <a:lnTo>
                    <a:pt x="1006634" y="1291971"/>
                  </a:lnTo>
                  <a:lnTo>
                    <a:pt x="966504" y="1264127"/>
                  </a:lnTo>
                  <a:lnTo>
                    <a:pt x="926787" y="1235646"/>
                  </a:lnTo>
                  <a:lnTo>
                    <a:pt x="887504" y="1206531"/>
                  </a:lnTo>
                  <a:lnTo>
                    <a:pt x="848677" y="1176783"/>
                  </a:lnTo>
                  <a:lnTo>
                    <a:pt x="810326" y="1146405"/>
                  </a:lnTo>
                  <a:lnTo>
                    <a:pt x="772473" y="1115399"/>
                  </a:lnTo>
                  <a:lnTo>
                    <a:pt x="735138" y="1083766"/>
                  </a:lnTo>
                  <a:lnTo>
                    <a:pt x="698342" y="1051508"/>
                  </a:lnTo>
                  <a:lnTo>
                    <a:pt x="662107" y="1018628"/>
                  </a:lnTo>
                  <a:lnTo>
                    <a:pt x="626454" y="985127"/>
                  </a:lnTo>
                  <a:lnTo>
                    <a:pt x="591404" y="951007"/>
                  </a:lnTo>
                  <a:lnTo>
                    <a:pt x="556977" y="916271"/>
                  </a:lnTo>
                  <a:lnTo>
                    <a:pt x="523195" y="880920"/>
                  </a:lnTo>
                  <a:lnTo>
                    <a:pt x="490079" y="844956"/>
                  </a:lnTo>
                  <a:lnTo>
                    <a:pt x="457650" y="808381"/>
                  </a:lnTo>
                  <a:lnTo>
                    <a:pt x="425929" y="771197"/>
                  </a:lnTo>
                  <a:lnTo>
                    <a:pt x="394937" y="733407"/>
                  </a:lnTo>
                  <a:lnTo>
                    <a:pt x="364694" y="695011"/>
                  </a:lnTo>
                  <a:lnTo>
                    <a:pt x="335223" y="656012"/>
                  </a:lnTo>
                  <a:lnTo>
                    <a:pt x="306544" y="616412"/>
                  </a:lnTo>
                  <a:lnTo>
                    <a:pt x="278679" y="576214"/>
                  </a:lnTo>
                  <a:lnTo>
                    <a:pt x="251647" y="535417"/>
                  </a:lnTo>
                  <a:lnTo>
                    <a:pt x="225471" y="494026"/>
                  </a:lnTo>
                  <a:lnTo>
                    <a:pt x="200171" y="452042"/>
                  </a:lnTo>
                  <a:lnTo>
                    <a:pt x="175768" y="409466"/>
                  </a:lnTo>
                  <a:lnTo>
                    <a:pt x="152284" y="366301"/>
                  </a:lnTo>
                  <a:lnTo>
                    <a:pt x="129739" y="322548"/>
                  </a:lnTo>
                  <a:lnTo>
                    <a:pt x="108155" y="278210"/>
                  </a:lnTo>
                  <a:lnTo>
                    <a:pt x="87552" y="233289"/>
                  </a:lnTo>
                  <a:lnTo>
                    <a:pt x="67952" y="187786"/>
                  </a:lnTo>
                  <a:lnTo>
                    <a:pt x="49376" y="141704"/>
                  </a:lnTo>
                  <a:lnTo>
                    <a:pt x="31844" y="95044"/>
                  </a:lnTo>
                  <a:lnTo>
                    <a:pt x="15379" y="47809"/>
                  </a:lnTo>
                  <a:lnTo>
                    <a:pt x="0" y="0"/>
                  </a:lnTo>
                </a:path>
              </a:pathLst>
            </a:custGeom>
            <a:ln w="57149">
              <a:solidFill>
                <a:srgbClr val="FF0000"/>
              </a:solidFill>
            </a:ln>
          </p:spPr>
          <p:txBody>
            <a:bodyPr wrap="square" lIns="0" tIns="0" rIns="0" bIns="0" rtlCol="0"/>
            <a:lstStyle/>
            <a:p>
              <a:endParaRPr/>
            </a:p>
          </p:txBody>
        </p:sp>
        <p:sp>
          <p:nvSpPr>
            <p:cNvPr id="21" name="object 21"/>
            <p:cNvSpPr/>
            <p:nvPr/>
          </p:nvSpPr>
          <p:spPr>
            <a:xfrm>
              <a:off x="1625600" y="2405760"/>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3"/>
                  </a:lnTo>
                  <a:lnTo>
                    <a:pt x="2082645" y="1775542"/>
                  </a:lnTo>
                  <a:lnTo>
                    <a:pt x="2039024" y="1764244"/>
                  </a:lnTo>
                  <a:lnTo>
                    <a:pt x="1995290" y="1752260"/>
                  </a:lnTo>
                  <a:lnTo>
                    <a:pt x="1951464" y="1739594"/>
                  </a:lnTo>
                  <a:lnTo>
                    <a:pt x="1907567" y="1726246"/>
                  </a:lnTo>
                  <a:lnTo>
                    <a:pt x="1863621" y="1712218"/>
                  </a:lnTo>
                  <a:lnTo>
                    <a:pt x="1819645" y="1697514"/>
                  </a:lnTo>
                  <a:lnTo>
                    <a:pt x="1775662" y="1682134"/>
                  </a:lnTo>
                  <a:lnTo>
                    <a:pt x="1731693" y="1666080"/>
                  </a:lnTo>
                  <a:lnTo>
                    <a:pt x="1687758" y="1649355"/>
                  </a:lnTo>
                  <a:lnTo>
                    <a:pt x="1643878" y="1631960"/>
                  </a:lnTo>
                  <a:lnTo>
                    <a:pt x="1600074" y="1613898"/>
                  </a:lnTo>
                  <a:lnTo>
                    <a:pt x="1556369" y="1595170"/>
                  </a:lnTo>
                  <a:lnTo>
                    <a:pt x="1512781" y="1575778"/>
                  </a:lnTo>
                  <a:lnTo>
                    <a:pt x="1469334" y="1555724"/>
                  </a:lnTo>
                  <a:lnTo>
                    <a:pt x="1426047" y="1535011"/>
                  </a:lnTo>
                  <a:lnTo>
                    <a:pt x="1382942" y="1513640"/>
                  </a:lnTo>
                  <a:lnTo>
                    <a:pt x="1340039" y="1491612"/>
                  </a:lnTo>
                  <a:lnTo>
                    <a:pt x="1297361" y="1468931"/>
                  </a:lnTo>
                  <a:lnTo>
                    <a:pt x="1254927" y="1445598"/>
                  </a:lnTo>
                  <a:lnTo>
                    <a:pt x="1212759" y="1421615"/>
                  </a:lnTo>
                  <a:lnTo>
                    <a:pt x="1170878" y="1396983"/>
                  </a:lnTo>
                  <a:lnTo>
                    <a:pt x="1129305" y="1371706"/>
                  </a:lnTo>
                  <a:lnTo>
                    <a:pt x="1088062" y="1345784"/>
                  </a:lnTo>
                  <a:lnTo>
                    <a:pt x="1047168" y="1319220"/>
                  </a:lnTo>
                  <a:lnTo>
                    <a:pt x="1006645" y="1292016"/>
                  </a:lnTo>
                  <a:lnTo>
                    <a:pt x="966515" y="1264173"/>
                  </a:lnTo>
                  <a:lnTo>
                    <a:pt x="926798" y="1235694"/>
                  </a:lnTo>
                  <a:lnTo>
                    <a:pt x="887515" y="1206580"/>
                  </a:lnTo>
                  <a:lnTo>
                    <a:pt x="848688" y="1176834"/>
                  </a:lnTo>
                  <a:lnTo>
                    <a:pt x="810337" y="1146457"/>
                  </a:lnTo>
                  <a:lnTo>
                    <a:pt x="772483" y="1115452"/>
                  </a:lnTo>
                  <a:lnTo>
                    <a:pt x="735148" y="1083820"/>
                  </a:lnTo>
                  <a:lnTo>
                    <a:pt x="698352" y="1051563"/>
                  </a:lnTo>
                  <a:lnTo>
                    <a:pt x="662117" y="1018683"/>
                  </a:lnTo>
                  <a:lnTo>
                    <a:pt x="626464" y="985183"/>
                  </a:lnTo>
                  <a:lnTo>
                    <a:pt x="591413" y="951064"/>
                  </a:lnTo>
                  <a:lnTo>
                    <a:pt x="556986" y="916328"/>
                  </a:lnTo>
                  <a:lnTo>
                    <a:pt x="523204" y="880976"/>
                  </a:lnTo>
                  <a:lnTo>
                    <a:pt x="490088" y="845012"/>
                  </a:lnTo>
                  <a:lnTo>
                    <a:pt x="457658" y="808437"/>
                  </a:lnTo>
                  <a:lnTo>
                    <a:pt x="425937" y="771253"/>
                  </a:lnTo>
                  <a:lnTo>
                    <a:pt x="394944" y="733461"/>
                  </a:lnTo>
                  <a:lnTo>
                    <a:pt x="364702" y="695065"/>
                  </a:lnTo>
                  <a:lnTo>
                    <a:pt x="335230" y="656065"/>
                  </a:lnTo>
                  <a:lnTo>
                    <a:pt x="306551" y="616463"/>
                  </a:lnTo>
                  <a:lnTo>
                    <a:pt x="278685" y="576263"/>
                  </a:lnTo>
                  <a:lnTo>
                    <a:pt x="251653" y="535465"/>
                  </a:lnTo>
                  <a:lnTo>
                    <a:pt x="225476" y="494071"/>
                  </a:lnTo>
                  <a:lnTo>
                    <a:pt x="200176" y="452084"/>
                  </a:lnTo>
                  <a:lnTo>
                    <a:pt x="175773" y="409505"/>
                  </a:lnTo>
                  <a:lnTo>
                    <a:pt x="152288" y="366337"/>
                  </a:lnTo>
                  <a:lnTo>
                    <a:pt x="129743" y="322581"/>
                  </a:lnTo>
                  <a:lnTo>
                    <a:pt x="108158" y="278240"/>
                  </a:lnTo>
                  <a:lnTo>
                    <a:pt x="87555" y="233314"/>
                  </a:lnTo>
                  <a:lnTo>
                    <a:pt x="67955" y="187807"/>
                  </a:lnTo>
                  <a:lnTo>
                    <a:pt x="49378" y="141720"/>
                  </a:lnTo>
                  <a:lnTo>
                    <a:pt x="31846" y="95055"/>
                  </a:lnTo>
                  <a:lnTo>
                    <a:pt x="15379" y="47814"/>
                  </a:lnTo>
                  <a:lnTo>
                    <a:pt x="0" y="0"/>
                  </a:lnTo>
                </a:path>
              </a:pathLst>
            </a:custGeom>
            <a:ln w="57150">
              <a:solidFill>
                <a:srgbClr val="94B3D6"/>
              </a:solidFill>
            </a:ln>
          </p:spPr>
          <p:txBody>
            <a:bodyPr wrap="square" lIns="0" tIns="0" rIns="0" bIns="0" rtlCol="0"/>
            <a:lstStyle/>
            <a:p>
              <a:endParaRPr/>
            </a:p>
          </p:txBody>
        </p:sp>
        <p:sp>
          <p:nvSpPr>
            <p:cNvPr id="22" name="object 22"/>
            <p:cNvSpPr/>
            <p:nvPr/>
          </p:nvSpPr>
          <p:spPr>
            <a:xfrm>
              <a:off x="1191260" y="3126739"/>
              <a:ext cx="759460" cy="426720"/>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1403604" y="3231082"/>
              <a:ext cx="504190" cy="171450"/>
            </a:xfrm>
            <a:custGeom>
              <a:avLst/>
              <a:gdLst/>
              <a:ahLst/>
              <a:cxnLst/>
              <a:rect l="l" t="t" r="r" b="b"/>
              <a:pathLst>
                <a:path w="504189" h="171450">
                  <a:moveTo>
                    <a:pt x="149615" y="0"/>
                  </a:moveTo>
                  <a:lnTo>
                    <a:pt x="142494" y="2464"/>
                  </a:lnTo>
                  <a:lnTo>
                    <a:pt x="0" y="85522"/>
                  </a:lnTo>
                  <a:lnTo>
                    <a:pt x="142494" y="168707"/>
                  </a:lnTo>
                  <a:lnTo>
                    <a:pt x="149615" y="171100"/>
                  </a:lnTo>
                  <a:lnTo>
                    <a:pt x="156892" y="170612"/>
                  </a:lnTo>
                  <a:lnTo>
                    <a:pt x="163478" y="167457"/>
                  </a:lnTo>
                  <a:lnTo>
                    <a:pt x="168529" y="161849"/>
                  </a:lnTo>
                  <a:lnTo>
                    <a:pt x="170975" y="154656"/>
                  </a:lnTo>
                  <a:lnTo>
                    <a:pt x="170481" y="147355"/>
                  </a:lnTo>
                  <a:lnTo>
                    <a:pt x="167296" y="140793"/>
                  </a:lnTo>
                  <a:lnTo>
                    <a:pt x="161671" y="135814"/>
                  </a:lnTo>
                  <a:lnTo>
                    <a:pt x="108113" y="104572"/>
                  </a:lnTo>
                  <a:lnTo>
                    <a:pt x="37718" y="104572"/>
                  </a:lnTo>
                  <a:lnTo>
                    <a:pt x="37718" y="66472"/>
                  </a:lnTo>
                  <a:lnTo>
                    <a:pt x="108331" y="66472"/>
                  </a:lnTo>
                  <a:lnTo>
                    <a:pt x="161671" y="35357"/>
                  </a:lnTo>
                  <a:lnTo>
                    <a:pt x="167296" y="30307"/>
                  </a:lnTo>
                  <a:lnTo>
                    <a:pt x="170481" y="23721"/>
                  </a:lnTo>
                  <a:lnTo>
                    <a:pt x="170975" y="16444"/>
                  </a:lnTo>
                  <a:lnTo>
                    <a:pt x="168529" y="9322"/>
                  </a:lnTo>
                  <a:lnTo>
                    <a:pt x="163478" y="3643"/>
                  </a:lnTo>
                  <a:lnTo>
                    <a:pt x="156892" y="464"/>
                  </a:lnTo>
                  <a:lnTo>
                    <a:pt x="149615" y="0"/>
                  </a:lnTo>
                  <a:close/>
                </a:path>
                <a:path w="504189" h="171450">
                  <a:moveTo>
                    <a:pt x="108331" y="66472"/>
                  </a:moveTo>
                  <a:lnTo>
                    <a:pt x="37718" y="66472"/>
                  </a:lnTo>
                  <a:lnTo>
                    <a:pt x="37718" y="104572"/>
                  </a:lnTo>
                  <a:lnTo>
                    <a:pt x="108113" y="104572"/>
                  </a:lnTo>
                  <a:lnTo>
                    <a:pt x="103758" y="102032"/>
                  </a:lnTo>
                  <a:lnTo>
                    <a:pt x="47371" y="102032"/>
                  </a:lnTo>
                  <a:lnTo>
                    <a:pt x="47371" y="69139"/>
                  </a:lnTo>
                  <a:lnTo>
                    <a:pt x="103758" y="69139"/>
                  </a:lnTo>
                  <a:lnTo>
                    <a:pt x="108331" y="66472"/>
                  </a:lnTo>
                  <a:close/>
                </a:path>
                <a:path w="504189" h="171450">
                  <a:moveTo>
                    <a:pt x="504063" y="66472"/>
                  </a:moveTo>
                  <a:lnTo>
                    <a:pt x="108331" y="66472"/>
                  </a:lnTo>
                  <a:lnTo>
                    <a:pt x="75564" y="85586"/>
                  </a:lnTo>
                  <a:lnTo>
                    <a:pt x="108113" y="104572"/>
                  </a:lnTo>
                  <a:lnTo>
                    <a:pt x="504063" y="104572"/>
                  </a:lnTo>
                  <a:lnTo>
                    <a:pt x="504063" y="66472"/>
                  </a:lnTo>
                  <a:close/>
                </a:path>
                <a:path w="504189" h="171450">
                  <a:moveTo>
                    <a:pt x="47371" y="69139"/>
                  </a:moveTo>
                  <a:lnTo>
                    <a:pt x="47371" y="102032"/>
                  </a:lnTo>
                  <a:lnTo>
                    <a:pt x="75564" y="85586"/>
                  </a:lnTo>
                  <a:lnTo>
                    <a:pt x="47371" y="69139"/>
                  </a:lnTo>
                  <a:close/>
                </a:path>
                <a:path w="504189" h="171450">
                  <a:moveTo>
                    <a:pt x="75564" y="85586"/>
                  </a:moveTo>
                  <a:lnTo>
                    <a:pt x="47371" y="102032"/>
                  </a:lnTo>
                  <a:lnTo>
                    <a:pt x="103758" y="102032"/>
                  </a:lnTo>
                  <a:lnTo>
                    <a:pt x="75564" y="85586"/>
                  </a:lnTo>
                  <a:close/>
                </a:path>
                <a:path w="504189" h="171450">
                  <a:moveTo>
                    <a:pt x="103758" y="69139"/>
                  </a:moveTo>
                  <a:lnTo>
                    <a:pt x="47371" y="69139"/>
                  </a:lnTo>
                  <a:lnTo>
                    <a:pt x="75564" y="85586"/>
                  </a:lnTo>
                  <a:lnTo>
                    <a:pt x="103758" y="69139"/>
                  </a:lnTo>
                  <a:close/>
                </a:path>
              </a:pathLst>
            </a:custGeom>
            <a:solidFill>
              <a:srgbClr val="F79546"/>
            </a:solidFill>
          </p:spPr>
          <p:txBody>
            <a:bodyPr wrap="square" lIns="0" tIns="0" rIns="0" bIns="0" rtlCol="0"/>
            <a:lstStyle/>
            <a:p>
              <a:endParaRPr/>
            </a:p>
          </p:txBody>
        </p:sp>
      </p:grpSp>
      <p:sp>
        <p:nvSpPr>
          <p:cNvPr id="24" name="object 24"/>
          <p:cNvSpPr txBox="1"/>
          <p:nvPr/>
        </p:nvSpPr>
        <p:spPr>
          <a:xfrm>
            <a:off x="8340725" y="4646612"/>
            <a:ext cx="1841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25" name="object 25"/>
          <p:cNvSpPr txBox="1"/>
          <p:nvPr/>
        </p:nvSpPr>
        <p:spPr>
          <a:xfrm>
            <a:off x="5183251" y="2044700"/>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26" name="object 26"/>
          <p:cNvSpPr/>
          <p:nvPr/>
        </p:nvSpPr>
        <p:spPr>
          <a:xfrm>
            <a:off x="5523229" y="2846577"/>
            <a:ext cx="2298700" cy="1821814"/>
          </a:xfrm>
          <a:custGeom>
            <a:avLst/>
            <a:gdLst/>
            <a:ahLst/>
            <a:cxnLst/>
            <a:rect l="l" t="t" r="r" b="b"/>
            <a:pathLst>
              <a:path w="2298700" h="1821814">
                <a:moveTo>
                  <a:pt x="2298319" y="1821688"/>
                </a:moveTo>
                <a:lnTo>
                  <a:pt x="2255572" y="1813844"/>
                </a:lnTo>
                <a:lnTo>
                  <a:pt x="2212608" y="1805306"/>
                </a:lnTo>
                <a:lnTo>
                  <a:pt x="2169446" y="1796075"/>
                </a:lnTo>
                <a:lnTo>
                  <a:pt x="2126109" y="1786152"/>
                </a:lnTo>
                <a:lnTo>
                  <a:pt x="2082617" y="1775540"/>
                </a:lnTo>
                <a:lnTo>
                  <a:pt x="2038991" y="1764241"/>
                </a:lnTo>
                <a:lnTo>
                  <a:pt x="1995253" y="1752256"/>
                </a:lnTo>
                <a:lnTo>
                  <a:pt x="1951422" y="1739588"/>
                </a:lnTo>
                <a:lnTo>
                  <a:pt x="1907521" y="1726239"/>
                </a:lnTo>
                <a:lnTo>
                  <a:pt x="1863570" y="1712211"/>
                </a:lnTo>
                <a:lnTo>
                  <a:pt x="1819591" y="1697504"/>
                </a:lnTo>
                <a:lnTo>
                  <a:pt x="1775604" y="1682123"/>
                </a:lnTo>
                <a:lnTo>
                  <a:pt x="1731631" y="1666067"/>
                </a:lnTo>
                <a:lnTo>
                  <a:pt x="1687693" y="1649340"/>
                </a:lnTo>
                <a:lnTo>
                  <a:pt x="1643809" y="1631944"/>
                </a:lnTo>
                <a:lnTo>
                  <a:pt x="1600003" y="1613880"/>
                </a:lnTo>
                <a:lnTo>
                  <a:pt x="1556294" y="1595150"/>
                </a:lnTo>
                <a:lnTo>
                  <a:pt x="1512704" y="1575756"/>
                </a:lnTo>
                <a:lnTo>
                  <a:pt x="1469254" y="1555701"/>
                </a:lnTo>
                <a:lnTo>
                  <a:pt x="1425965" y="1534985"/>
                </a:lnTo>
                <a:lnTo>
                  <a:pt x="1382858" y="1513612"/>
                </a:lnTo>
                <a:lnTo>
                  <a:pt x="1339953" y="1491583"/>
                </a:lnTo>
                <a:lnTo>
                  <a:pt x="1297273" y="1468900"/>
                </a:lnTo>
                <a:lnTo>
                  <a:pt x="1254838" y="1445565"/>
                </a:lnTo>
                <a:lnTo>
                  <a:pt x="1212668" y="1421579"/>
                </a:lnTo>
                <a:lnTo>
                  <a:pt x="1170786" y="1396946"/>
                </a:lnTo>
                <a:lnTo>
                  <a:pt x="1129212" y="1371667"/>
                </a:lnTo>
                <a:lnTo>
                  <a:pt x="1087968" y="1345743"/>
                </a:lnTo>
                <a:lnTo>
                  <a:pt x="1047073" y="1319177"/>
                </a:lnTo>
                <a:lnTo>
                  <a:pt x="1006550" y="1291971"/>
                </a:lnTo>
                <a:lnTo>
                  <a:pt x="966420" y="1264127"/>
                </a:lnTo>
                <a:lnTo>
                  <a:pt x="926703" y="1235646"/>
                </a:lnTo>
                <a:lnTo>
                  <a:pt x="887420" y="1206531"/>
                </a:lnTo>
                <a:lnTo>
                  <a:pt x="848593" y="1176783"/>
                </a:lnTo>
                <a:lnTo>
                  <a:pt x="810242" y="1146405"/>
                </a:lnTo>
                <a:lnTo>
                  <a:pt x="772389" y="1115399"/>
                </a:lnTo>
                <a:lnTo>
                  <a:pt x="735055" y="1083766"/>
                </a:lnTo>
                <a:lnTo>
                  <a:pt x="698260" y="1051508"/>
                </a:lnTo>
                <a:lnTo>
                  <a:pt x="662027" y="1018628"/>
                </a:lnTo>
                <a:lnTo>
                  <a:pt x="626375" y="985127"/>
                </a:lnTo>
                <a:lnTo>
                  <a:pt x="591326" y="951007"/>
                </a:lnTo>
                <a:lnTo>
                  <a:pt x="556900" y="916271"/>
                </a:lnTo>
                <a:lnTo>
                  <a:pt x="523120" y="880920"/>
                </a:lnTo>
                <a:lnTo>
                  <a:pt x="490006" y="844956"/>
                </a:lnTo>
                <a:lnTo>
                  <a:pt x="457579" y="808381"/>
                </a:lnTo>
                <a:lnTo>
                  <a:pt x="425860" y="771197"/>
                </a:lnTo>
                <a:lnTo>
                  <a:pt x="394870" y="733407"/>
                </a:lnTo>
                <a:lnTo>
                  <a:pt x="364630" y="695011"/>
                </a:lnTo>
                <a:lnTo>
                  <a:pt x="335162" y="656012"/>
                </a:lnTo>
                <a:lnTo>
                  <a:pt x="306486" y="616412"/>
                </a:lnTo>
                <a:lnTo>
                  <a:pt x="278623" y="576214"/>
                </a:lnTo>
                <a:lnTo>
                  <a:pt x="251595" y="535417"/>
                </a:lnTo>
                <a:lnTo>
                  <a:pt x="225422" y="494026"/>
                </a:lnTo>
                <a:lnTo>
                  <a:pt x="200126" y="452042"/>
                </a:lnTo>
                <a:lnTo>
                  <a:pt x="175727" y="409466"/>
                </a:lnTo>
                <a:lnTo>
                  <a:pt x="152246" y="366301"/>
                </a:lnTo>
                <a:lnTo>
                  <a:pt x="129706" y="322548"/>
                </a:lnTo>
                <a:lnTo>
                  <a:pt x="108126" y="278210"/>
                </a:lnTo>
                <a:lnTo>
                  <a:pt x="87528" y="233289"/>
                </a:lnTo>
                <a:lnTo>
                  <a:pt x="67932" y="187786"/>
                </a:lnTo>
                <a:lnTo>
                  <a:pt x="49361" y="141704"/>
                </a:lnTo>
                <a:lnTo>
                  <a:pt x="31834" y="95044"/>
                </a:lnTo>
                <a:lnTo>
                  <a:pt x="15373" y="47809"/>
                </a:lnTo>
                <a:lnTo>
                  <a:pt x="0" y="0"/>
                </a:lnTo>
              </a:path>
            </a:pathLst>
          </a:custGeom>
          <a:ln w="57150">
            <a:solidFill>
              <a:srgbClr val="94B3D6"/>
            </a:solidFill>
          </a:ln>
        </p:spPr>
        <p:txBody>
          <a:bodyPr wrap="square" lIns="0" tIns="0" rIns="0" bIns="0" rtlCol="0"/>
          <a:lstStyle/>
          <a:p>
            <a:endParaRPr/>
          </a:p>
        </p:txBody>
      </p:sp>
      <p:sp>
        <p:nvSpPr>
          <p:cNvPr id="27" name="object 27"/>
          <p:cNvSpPr txBox="1"/>
          <p:nvPr/>
        </p:nvSpPr>
        <p:spPr>
          <a:xfrm>
            <a:off x="856614" y="1577721"/>
            <a:ext cx="1774189"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PERGESERAN </a:t>
            </a:r>
            <a:r>
              <a:rPr sz="1600" b="1" dirty="0">
                <a:latin typeface="Carlito"/>
                <a:cs typeface="Carlito"/>
              </a:rPr>
              <a:t>KE</a:t>
            </a:r>
            <a:r>
              <a:rPr sz="1600" b="1" spc="-25" dirty="0">
                <a:latin typeface="Carlito"/>
                <a:cs typeface="Carlito"/>
              </a:rPr>
              <a:t> </a:t>
            </a:r>
            <a:r>
              <a:rPr sz="1600" b="1" spc="-5" dirty="0">
                <a:latin typeface="Carlito"/>
                <a:cs typeface="Carlito"/>
              </a:rPr>
              <a:t>KIRI</a:t>
            </a:r>
            <a:endParaRPr sz="1600" b="1">
              <a:latin typeface="Carlito"/>
              <a:cs typeface="Carlito"/>
            </a:endParaRPr>
          </a:p>
        </p:txBody>
      </p:sp>
      <p:sp>
        <p:nvSpPr>
          <p:cNvPr id="28" name="object 28"/>
          <p:cNvSpPr txBox="1"/>
          <p:nvPr/>
        </p:nvSpPr>
        <p:spPr>
          <a:xfrm>
            <a:off x="5255259" y="1599184"/>
            <a:ext cx="2064385"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PERGESERAN </a:t>
            </a:r>
            <a:r>
              <a:rPr sz="1600" b="1" dirty="0">
                <a:latin typeface="Carlito"/>
                <a:cs typeface="Carlito"/>
              </a:rPr>
              <a:t>KE</a:t>
            </a:r>
            <a:r>
              <a:rPr sz="1600" b="1" spc="-25" dirty="0">
                <a:latin typeface="Carlito"/>
                <a:cs typeface="Carlito"/>
              </a:rPr>
              <a:t> </a:t>
            </a:r>
            <a:r>
              <a:rPr sz="1600" b="1" spc="-5" dirty="0">
                <a:latin typeface="Carlito"/>
                <a:cs typeface="Carlito"/>
              </a:rPr>
              <a:t>KANAN</a:t>
            </a:r>
            <a:endParaRPr sz="1600" dirty="0">
              <a:latin typeface="Carlito"/>
              <a:cs typeface="Carlito"/>
            </a:endParaRPr>
          </a:p>
        </p:txBody>
      </p:sp>
      <p:sp>
        <p:nvSpPr>
          <p:cNvPr id="29" name="object 29"/>
          <p:cNvSpPr txBox="1"/>
          <p:nvPr/>
        </p:nvSpPr>
        <p:spPr>
          <a:xfrm>
            <a:off x="4003675" y="4026916"/>
            <a:ext cx="352425"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94B3D6"/>
                </a:solidFill>
                <a:latin typeface="Carlito"/>
                <a:cs typeface="Carlito"/>
              </a:rPr>
              <a:t>AD</a:t>
            </a:r>
            <a:r>
              <a:rPr sz="1200" b="1" dirty="0">
                <a:solidFill>
                  <a:srgbClr val="94B3D6"/>
                </a:solidFill>
                <a:latin typeface="Carlito"/>
                <a:cs typeface="Carlito"/>
              </a:rPr>
              <a:t>1</a:t>
            </a:r>
            <a:endParaRPr sz="1200">
              <a:latin typeface="Carlito"/>
              <a:cs typeface="Carlito"/>
            </a:endParaRPr>
          </a:p>
        </p:txBody>
      </p:sp>
      <p:sp>
        <p:nvSpPr>
          <p:cNvPr id="30" name="object 30"/>
          <p:cNvSpPr txBox="1"/>
          <p:nvPr/>
        </p:nvSpPr>
        <p:spPr>
          <a:xfrm>
            <a:off x="8374380" y="3794061"/>
            <a:ext cx="351790" cy="26987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grpSp>
        <p:nvGrpSpPr>
          <p:cNvPr id="31" name="object 31"/>
          <p:cNvGrpSpPr/>
          <p:nvPr/>
        </p:nvGrpSpPr>
        <p:grpSpPr>
          <a:xfrm>
            <a:off x="5897879" y="2305176"/>
            <a:ext cx="2729230" cy="1878964"/>
            <a:chOff x="5897879" y="2305176"/>
            <a:chExt cx="2729230" cy="1878964"/>
          </a:xfrm>
        </p:grpSpPr>
        <p:sp>
          <p:nvSpPr>
            <p:cNvPr id="32" name="object 32"/>
            <p:cNvSpPr/>
            <p:nvPr/>
          </p:nvSpPr>
          <p:spPr>
            <a:xfrm>
              <a:off x="6300215" y="2333751"/>
              <a:ext cx="2298700" cy="1821814"/>
            </a:xfrm>
            <a:custGeom>
              <a:avLst/>
              <a:gdLst/>
              <a:ahLst/>
              <a:cxnLst/>
              <a:rect l="l" t="t" r="r" b="b"/>
              <a:pathLst>
                <a:path w="2298700" h="1821814">
                  <a:moveTo>
                    <a:pt x="2298318" y="1821688"/>
                  </a:moveTo>
                  <a:lnTo>
                    <a:pt x="2255572" y="1813844"/>
                  </a:lnTo>
                  <a:lnTo>
                    <a:pt x="2212608" y="1805306"/>
                  </a:lnTo>
                  <a:lnTo>
                    <a:pt x="2169446" y="1796075"/>
                  </a:lnTo>
                  <a:lnTo>
                    <a:pt x="2126109" y="1786153"/>
                  </a:lnTo>
                  <a:lnTo>
                    <a:pt x="2082617" y="1775542"/>
                  </a:lnTo>
                  <a:lnTo>
                    <a:pt x="2038991" y="1764244"/>
                  </a:lnTo>
                  <a:lnTo>
                    <a:pt x="1995253" y="1752260"/>
                  </a:lnTo>
                  <a:lnTo>
                    <a:pt x="1951422" y="1739594"/>
                  </a:lnTo>
                  <a:lnTo>
                    <a:pt x="1907521" y="1726246"/>
                  </a:lnTo>
                  <a:lnTo>
                    <a:pt x="1863570" y="1712218"/>
                  </a:lnTo>
                  <a:lnTo>
                    <a:pt x="1819591" y="1697514"/>
                  </a:lnTo>
                  <a:lnTo>
                    <a:pt x="1775604" y="1682134"/>
                  </a:lnTo>
                  <a:lnTo>
                    <a:pt x="1731631" y="1666080"/>
                  </a:lnTo>
                  <a:lnTo>
                    <a:pt x="1687693" y="1649355"/>
                  </a:lnTo>
                  <a:lnTo>
                    <a:pt x="1643809" y="1631960"/>
                  </a:lnTo>
                  <a:lnTo>
                    <a:pt x="1600003" y="1613898"/>
                  </a:lnTo>
                  <a:lnTo>
                    <a:pt x="1556294" y="1595170"/>
                  </a:lnTo>
                  <a:lnTo>
                    <a:pt x="1512704" y="1575778"/>
                  </a:lnTo>
                  <a:lnTo>
                    <a:pt x="1469254" y="1555724"/>
                  </a:lnTo>
                  <a:lnTo>
                    <a:pt x="1425965" y="1535011"/>
                  </a:lnTo>
                  <a:lnTo>
                    <a:pt x="1382858" y="1513640"/>
                  </a:lnTo>
                  <a:lnTo>
                    <a:pt x="1339953" y="1491612"/>
                  </a:lnTo>
                  <a:lnTo>
                    <a:pt x="1297273" y="1468931"/>
                  </a:lnTo>
                  <a:lnTo>
                    <a:pt x="1254838" y="1445598"/>
                  </a:lnTo>
                  <a:lnTo>
                    <a:pt x="1212668" y="1421615"/>
                  </a:lnTo>
                  <a:lnTo>
                    <a:pt x="1170786" y="1396983"/>
                  </a:lnTo>
                  <a:lnTo>
                    <a:pt x="1129212" y="1371706"/>
                  </a:lnTo>
                  <a:lnTo>
                    <a:pt x="1087968" y="1345784"/>
                  </a:lnTo>
                  <a:lnTo>
                    <a:pt x="1047073" y="1319220"/>
                  </a:lnTo>
                  <a:lnTo>
                    <a:pt x="1006550" y="1292016"/>
                  </a:lnTo>
                  <a:lnTo>
                    <a:pt x="966420" y="1264173"/>
                  </a:lnTo>
                  <a:lnTo>
                    <a:pt x="926703" y="1235694"/>
                  </a:lnTo>
                  <a:lnTo>
                    <a:pt x="887420" y="1206580"/>
                  </a:lnTo>
                  <a:lnTo>
                    <a:pt x="848593" y="1176834"/>
                  </a:lnTo>
                  <a:lnTo>
                    <a:pt x="810242" y="1146457"/>
                  </a:lnTo>
                  <a:lnTo>
                    <a:pt x="772389" y="1115452"/>
                  </a:lnTo>
                  <a:lnTo>
                    <a:pt x="735055" y="1083820"/>
                  </a:lnTo>
                  <a:lnTo>
                    <a:pt x="698260" y="1051563"/>
                  </a:lnTo>
                  <a:lnTo>
                    <a:pt x="662027" y="1018683"/>
                  </a:lnTo>
                  <a:lnTo>
                    <a:pt x="626375" y="985183"/>
                  </a:lnTo>
                  <a:lnTo>
                    <a:pt x="591326" y="951064"/>
                  </a:lnTo>
                  <a:lnTo>
                    <a:pt x="556900" y="916328"/>
                  </a:lnTo>
                  <a:lnTo>
                    <a:pt x="523120" y="880976"/>
                  </a:lnTo>
                  <a:lnTo>
                    <a:pt x="490006" y="845012"/>
                  </a:lnTo>
                  <a:lnTo>
                    <a:pt x="457579" y="808437"/>
                  </a:lnTo>
                  <a:lnTo>
                    <a:pt x="425860" y="771253"/>
                  </a:lnTo>
                  <a:lnTo>
                    <a:pt x="394870" y="733461"/>
                  </a:lnTo>
                  <a:lnTo>
                    <a:pt x="364630" y="695065"/>
                  </a:lnTo>
                  <a:lnTo>
                    <a:pt x="335162" y="656065"/>
                  </a:lnTo>
                  <a:lnTo>
                    <a:pt x="306486" y="616463"/>
                  </a:lnTo>
                  <a:lnTo>
                    <a:pt x="278623" y="576263"/>
                  </a:lnTo>
                  <a:lnTo>
                    <a:pt x="251595" y="535465"/>
                  </a:lnTo>
                  <a:lnTo>
                    <a:pt x="225422" y="494071"/>
                  </a:lnTo>
                  <a:lnTo>
                    <a:pt x="200126" y="452084"/>
                  </a:lnTo>
                  <a:lnTo>
                    <a:pt x="175727" y="409505"/>
                  </a:lnTo>
                  <a:lnTo>
                    <a:pt x="152246" y="366337"/>
                  </a:lnTo>
                  <a:lnTo>
                    <a:pt x="129706" y="322581"/>
                  </a:lnTo>
                  <a:lnTo>
                    <a:pt x="108126" y="278240"/>
                  </a:lnTo>
                  <a:lnTo>
                    <a:pt x="87528" y="233314"/>
                  </a:lnTo>
                  <a:lnTo>
                    <a:pt x="67932" y="187807"/>
                  </a:lnTo>
                  <a:lnTo>
                    <a:pt x="49361" y="141720"/>
                  </a:lnTo>
                  <a:lnTo>
                    <a:pt x="31834" y="95055"/>
                  </a:lnTo>
                  <a:lnTo>
                    <a:pt x="15373" y="47814"/>
                  </a:lnTo>
                  <a:lnTo>
                    <a:pt x="0" y="0"/>
                  </a:lnTo>
                </a:path>
              </a:pathLst>
            </a:custGeom>
            <a:ln w="57150">
              <a:solidFill>
                <a:srgbClr val="FF0000"/>
              </a:solidFill>
            </a:ln>
          </p:spPr>
          <p:txBody>
            <a:bodyPr wrap="square" lIns="0" tIns="0" rIns="0" bIns="0" rtlCol="0"/>
            <a:lstStyle/>
            <a:p>
              <a:endParaRPr/>
            </a:p>
          </p:txBody>
        </p:sp>
        <p:sp>
          <p:nvSpPr>
            <p:cNvPr id="33" name="object 33"/>
            <p:cNvSpPr/>
            <p:nvPr/>
          </p:nvSpPr>
          <p:spPr>
            <a:xfrm>
              <a:off x="5897879" y="3055619"/>
              <a:ext cx="960120" cy="424179"/>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5940170" y="3159073"/>
              <a:ext cx="705485" cy="171450"/>
            </a:xfrm>
            <a:custGeom>
              <a:avLst/>
              <a:gdLst/>
              <a:ahLst/>
              <a:cxnLst/>
              <a:rect l="l" t="t" r="r" b="b"/>
              <a:pathLst>
                <a:path w="705484" h="171450">
                  <a:moveTo>
                    <a:pt x="629411" y="85586"/>
                  </a:moveTo>
                  <a:lnTo>
                    <a:pt x="543305" y="135814"/>
                  </a:lnTo>
                  <a:lnTo>
                    <a:pt x="537700" y="140793"/>
                  </a:lnTo>
                  <a:lnTo>
                    <a:pt x="534558" y="147355"/>
                  </a:lnTo>
                  <a:lnTo>
                    <a:pt x="534108" y="154656"/>
                  </a:lnTo>
                  <a:lnTo>
                    <a:pt x="536575" y="161849"/>
                  </a:lnTo>
                  <a:lnTo>
                    <a:pt x="541553" y="167457"/>
                  </a:lnTo>
                  <a:lnTo>
                    <a:pt x="548116" y="170612"/>
                  </a:lnTo>
                  <a:lnTo>
                    <a:pt x="555416" y="171100"/>
                  </a:lnTo>
                  <a:lnTo>
                    <a:pt x="562609" y="168707"/>
                  </a:lnTo>
                  <a:lnTo>
                    <a:pt x="672471" y="104572"/>
                  </a:lnTo>
                  <a:lnTo>
                    <a:pt x="667257" y="104572"/>
                  </a:lnTo>
                  <a:lnTo>
                    <a:pt x="667257" y="102032"/>
                  </a:lnTo>
                  <a:lnTo>
                    <a:pt x="657605" y="102032"/>
                  </a:lnTo>
                  <a:lnTo>
                    <a:pt x="629411" y="85586"/>
                  </a:lnTo>
                  <a:close/>
                </a:path>
                <a:path w="705484" h="171450">
                  <a:moveTo>
                    <a:pt x="596646" y="66472"/>
                  </a:moveTo>
                  <a:lnTo>
                    <a:pt x="0" y="66472"/>
                  </a:lnTo>
                  <a:lnTo>
                    <a:pt x="0" y="104572"/>
                  </a:lnTo>
                  <a:lnTo>
                    <a:pt x="596863" y="104572"/>
                  </a:lnTo>
                  <a:lnTo>
                    <a:pt x="629411" y="85586"/>
                  </a:lnTo>
                  <a:lnTo>
                    <a:pt x="596646" y="66472"/>
                  </a:lnTo>
                  <a:close/>
                </a:path>
                <a:path w="705484" h="171450">
                  <a:moveTo>
                    <a:pt x="672421" y="66472"/>
                  </a:moveTo>
                  <a:lnTo>
                    <a:pt x="667257" y="66472"/>
                  </a:lnTo>
                  <a:lnTo>
                    <a:pt x="667257" y="104572"/>
                  </a:lnTo>
                  <a:lnTo>
                    <a:pt x="672471" y="104572"/>
                  </a:lnTo>
                  <a:lnTo>
                    <a:pt x="705103" y="85522"/>
                  </a:lnTo>
                  <a:lnTo>
                    <a:pt x="672421" y="66472"/>
                  </a:lnTo>
                  <a:close/>
                </a:path>
                <a:path w="705484" h="171450">
                  <a:moveTo>
                    <a:pt x="657605" y="69139"/>
                  </a:moveTo>
                  <a:lnTo>
                    <a:pt x="629411" y="85586"/>
                  </a:lnTo>
                  <a:lnTo>
                    <a:pt x="657605" y="102032"/>
                  </a:lnTo>
                  <a:lnTo>
                    <a:pt x="657605" y="69139"/>
                  </a:lnTo>
                  <a:close/>
                </a:path>
                <a:path w="705484" h="171450">
                  <a:moveTo>
                    <a:pt x="667257" y="69139"/>
                  </a:moveTo>
                  <a:lnTo>
                    <a:pt x="657605" y="69139"/>
                  </a:lnTo>
                  <a:lnTo>
                    <a:pt x="657605" y="102032"/>
                  </a:lnTo>
                  <a:lnTo>
                    <a:pt x="667257" y="102032"/>
                  </a:lnTo>
                  <a:lnTo>
                    <a:pt x="667257" y="69139"/>
                  </a:lnTo>
                  <a:close/>
                </a:path>
                <a:path w="705484" h="171450">
                  <a:moveTo>
                    <a:pt x="555416" y="0"/>
                  </a:moveTo>
                  <a:lnTo>
                    <a:pt x="548116" y="464"/>
                  </a:lnTo>
                  <a:lnTo>
                    <a:pt x="541553" y="3643"/>
                  </a:lnTo>
                  <a:lnTo>
                    <a:pt x="536575" y="9322"/>
                  </a:lnTo>
                  <a:lnTo>
                    <a:pt x="534108" y="16444"/>
                  </a:lnTo>
                  <a:lnTo>
                    <a:pt x="534558" y="23721"/>
                  </a:lnTo>
                  <a:lnTo>
                    <a:pt x="537700" y="30307"/>
                  </a:lnTo>
                  <a:lnTo>
                    <a:pt x="543305" y="35357"/>
                  </a:lnTo>
                  <a:lnTo>
                    <a:pt x="629411" y="85586"/>
                  </a:lnTo>
                  <a:lnTo>
                    <a:pt x="657605" y="69139"/>
                  </a:lnTo>
                  <a:lnTo>
                    <a:pt x="667257" y="69139"/>
                  </a:lnTo>
                  <a:lnTo>
                    <a:pt x="667257" y="66472"/>
                  </a:lnTo>
                  <a:lnTo>
                    <a:pt x="672421" y="66472"/>
                  </a:lnTo>
                  <a:lnTo>
                    <a:pt x="562609" y="2464"/>
                  </a:lnTo>
                  <a:lnTo>
                    <a:pt x="555416" y="0"/>
                  </a:lnTo>
                  <a:close/>
                </a:path>
              </a:pathLst>
            </a:custGeom>
            <a:solidFill>
              <a:srgbClr val="F79546"/>
            </a:solidFill>
            <a:ln>
              <a:solidFill>
                <a:srgbClr val="FFFF00"/>
              </a:solidFill>
            </a:ln>
          </p:spPr>
          <p:txBody>
            <a:bodyPr wrap="square" lIns="0" tIns="0" rIns="0" bIns="0" rtlCol="0"/>
            <a:lstStyle/>
            <a:p>
              <a:endParaRPr/>
            </a:p>
          </p:txBody>
        </p:sp>
      </p:grpSp>
      <p:sp>
        <p:nvSpPr>
          <p:cNvPr id="35" name="object 35"/>
          <p:cNvSpPr txBox="1"/>
          <p:nvPr/>
        </p:nvSpPr>
        <p:spPr>
          <a:xfrm>
            <a:off x="7879333" y="4480559"/>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94B3D6"/>
                </a:solidFill>
                <a:latin typeface="Carlito"/>
                <a:cs typeface="Carlito"/>
              </a:rPr>
              <a:t>AD</a:t>
            </a:r>
            <a:r>
              <a:rPr sz="1200" b="1" dirty="0">
                <a:solidFill>
                  <a:srgbClr val="94B3D6"/>
                </a:solidFill>
                <a:latin typeface="Carlito"/>
                <a:cs typeface="Carlito"/>
              </a:rPr>
              <a:t>1</a:t>
            </a:r>
            <a:endParaRPr sz="1200">
              <a:latin typeface="Carlito"/>
              <a:cs typeface="Carlito"/>
            </a:endParaRPr>
          </a:p>
        </p:txBody>
      </p:sp>
      <p:sp>
        <p:nvSpPr>
          <p:cNvPr id="36" name="object 36"/>
          <p:cNvSpPr txBox="1"/>
          <p:nvPr/>
        </p:nvSpPr>
        <p:spPr>
          <a:xfrm>
            <a:off x="829575" y="5121328"/>
            <a:ext cx="3742425" cy="936154"/>
          </a:xfrm>
          <a:prstGeom prst="rect">
            <a:avLst/>
          </a:prstGeom>
        </p:spPr>
        <p:txBody>
          <a:bodyPr vert="horz" wrap="square" lIns="0" tIns="12700" rIns="0" bIns="0" rtlCol="0">
            <a:spAutoFit/>
          </a:bodyPr>
          <a:lstStyle/>
          <a:p>
            <a:pPr marL="12700" marR="5080">
              <a:lnSpc>
                <a:spcPct val="100000"/>
              </a:lnSpc>
              <a:spcBef>
                <a:spcPts val="100"/>
              </a:spcBef>
            </a:pPr>
            <a:r>
              <a:rPr sz="2000" b="1" i="1" spc="-15" dirty="0">
                <a:latin typeface="Carlito"/>
                <a:cs typeface="Carlito"/>
              </a:rPr>
              <a:t>Penurunan </a:t>
            </a:r>
            <a:r>
              <a:rPr sz="2000" b="1" i="1" spc="-10" dirty="0">
                <a:latin typeface="Carlito"/>
                <a:cs typeface="Carlito"/>
              </a:rPr>
              <a:t>jumlah </a:t>
            </a:r>
            <a:r>
              <a:rPr sz="2000" b="1" i="1" spc="-5" dirty="0">
                <a:latin typeface="Carlito"/>
                <a:cs typeface="Carlito"/>
              </a:rPr>
              <a:t>uang </a:t>
            </a:r>
            <a:r>
              <a:rPr sz="2000" b="1" i="1" spc="-10" dirty="0">
                <a:latin typeface="Carlito"/>
                <a:cs typeface="Carlito"/>
              </a:rPr>
              <a:t>beredar </a:t>
            </a:r>
            <a:r>
              <a:rPr sz="2000" b="1" i="1" spc="-5" dirty="0">
                <a:latin typeface="Carlito"/>
                <a:cs typeface="Carlito"/>
              </a:rPr>
              <a:t>(JUB)  </a:t>
            </a:r>
            <a:r>
              <a:rPr sz="2000" b="1" i="1" spc="-15" dirty="0">
                <a:latin typeface="Carlito"/>
                <a:cs typeface="Carlito"/>
              </a:rPr>
              <a:t>menyebabkan </a:t>
            </a:r>
            <a:r>
              <a:rPr sz="2000" b="1" i="1" spc="-10" dirty="0">
                <a:latin typeface="Carlito"/>
                <a:cs typeface="Carlito"/>
              </a:rPr>
              <a:t>bergesernya kurva  permintaan agregar </a:t>
            </a:r>
            <a:r>
              <a:rPr sz="2000" b="1" i="1" spc="-35" dirty="0">
                <a:latin typeface="Carlito"/>
                <a:cs typeface="Carlito"/>
              </a:rPr>
              <a:t>ke</a:t>
            </a:r>
            <a:r>
              <a:rPr sz="2000" b="1" i="1" spc="75" dirty="0">
                <a:latin typeface="Carlito"/>
                <a:cs typeface="Carlito"/>
              </a:rPr>
              <a:t> </a:t>
            </a:r>
            <a:r>
              <a:rPr sz="2000" b="1" i="1" spc="-10" dirty="0">
                <a:latin typeface="Carlito"/>
                <a:cs typeface="Carlito"/>
              </a:rPr>
              <a:t>kiri</a:t>
            </a:r>
            <a:endParaRPr sz="2000" b="1" dirty="0">
              <a:latin typeface="Carlito"/>
              <a:cs typeface="Carlito"/>
            </a:endParaRPr>
          </a:p>
        </p:txBody>
      </p:sp>
      <p:sp>
        <p:nvSpPr>
          <p:cNvPr id="37" name="object 37"/>
          <p:cNvSpPr txBox="1"/>
          <p:nvPr/>
        </p:nvSpPr>
        <p:spPr>
          <a:xfrm>
            <a:off x="5183251" y="5133718"/>
            <a:ext cx="3960749" cy="936154"/>
          </a:xfrm>
          <a:prstGeom prst="rect">
            <a:avLst/>
          </a:prstGeom>
        </p:spPr>
        <p:txBody>
          <a:bodyPr vert="horz" wrap="square" lIns="0" tIns="12700" rIns="0" bIns="0" rtlCol="0">
            <a:spAutoFit/>
          </a:bodyPr>
          <a:lstStyle/>
          <a:p>
            <a:pPr marL="12700" marR="5080">
              <a:lnSpc>
                <a:spcPct val="100000"/>
              </a:lnSpc>
              <a:spcBef>
                <a:spcPts val="100"/>
              </a:spcBef>
            </a:pPr>
            <a:r>
              <a:rPr sz="2000" b="1" i="1" spc="-10" dirty="0">
                <a:latin typeface="Carlito"/>
                <a:cs typeface="Carlito"/>
              </a:rPr>
              <a:t>Bertambahnya jumlah </a:t>
            </a:r>
            <a:r>
              <a:rPr sz="2000" b="1" i="1" spc="-5" dirty="0">
                <a:latin typeface="Carlito"/>
                <a:cs typeface="Carlito"/>
              </a:rPr>
              <a:t>uang </a:t>
            </a:r>
            <a:r>
              <a:rPr sz="2000" b="1" i="1" spc="-10" dirty="0">
                <a:latin typeface="Carlito"/>
                <a:cs typeface="Carlito"/>
              </a:rPr>
              <a:t>beredar </a:t>
            </a:r>
            <a:r>
              <a:rPr sz="2000" b="1" i="1" spc="-5" dirty="0">
                <a:latin typeface="Carlito"/>
                <a:cs typeface="Carlito"/>
              </a:rPr>
              <a:t>(JUB)  </a:t>
            </a:r>
            <a:r>
              <a:rPr sz="2000" b="1" i="1" spc="-15" dirty="0">
                <a:latin typeface="Carlito"/>
                <a:cs typeface="Carlito"/>
              </a:rPr>
              <a:t>menyebabkan </a:t>
            </a:r>
            <a:r>
              <a:rPr sz="2000" b="1" i="1" spc="-10" dirty="0">
                <a:latin typeface="Carlito"/>
                <a:cs typeface="Carlito"/>
              </a:rPr>
              <a:t>bergesernya kurva  permintaan agregar </a:t>
            </a:r>
            <a:r>
              <a:rPr sz="2000" b="1" i="1" spc="-35" dirty="0">
                <a:latin typeface="Carlito"/>
                <a:cs typeface="Carlito"/>
              </a:rPr>
              <a:t>ke</a:t>
            </a:r>
            <a:r>
              <a:rPr sz="2000" b="1" i="1" spc="75" dirty="0">
                <a:latin typeface="Carlito"/>
                <a:cs typeface="Carlito"/>
              </a:rPr>
              <a:t> </a:t>
            </a:r>
            <a:r>
              <a:rPr sz="2000" b="1" i="1" spc="-20" dirty="0">
                <a:latin typeface="Carlito"/>
                <a:cs typeface="Carlito"/>
              </a:rPr>
              <a:t>kanan</a:t>
            </a:r>
            <a:endParaRPr sz="2000" b="1" dirty="0">
              <a:latin typeface="Carlito"/>
              <a:cs typeface="Carlito"/>
            </a:endParaRPr>
          </a:p>
        </p:txBody>
      </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794450" y="5116076"/>
              <a:ext cx="724680" cy="711360"/>
            </p14:xfrm>
          </p:contentPart>
        </mc:Choice>
        <mc:Fallback xmlns="">
          <p:pic>
            <p:nvPicPr>
              <p:cNvPr id="4" name="Ink 3"/>
            </p:nvPicPr>
            <p:blipFill>
              <a:blip r:embed="rId9"/>
            </p:blipFill>
            <p:spPr>
              <a:xfrm>
                <a:off x="794450" y="5116076"/>
                <a:ext cx="724680" cy="711360"/>
              </a:xfrm>
              <a:prstGeom prst="rect"/>
            </p:spPr>
          </p:pic>
        </mc:Fallback>
      </mc:AlternateContent>
      <mc:AlternateContent xmlns:mc="http://schemas.openxmlformats.org/markup-compatibility/2006" xmlns:p14="http://schemas.microsoft.com/office/powerpoint/2010/main">
        <mc:Choice Requires="p14">
          <p:contentPart p14:bwMode="auto" r:id="rId10">
            <p14:nvContentPartPr>
              <p14:cNvPr id="38" name="Ink 37"/>
              <p14:cNvContentPartPr/>
              <p14:nvPr/>
            </p14:nvContentPartPr>
            <p14:xfrm>
              <a:off x="5071610" y="5262236"/>
              <a:ext cx="564840" cy="579600"/>
            </p14:xfrm>
          </p:contentPart>
        </mc:Choice>
        <mc:Fallback xmlns="">
          <p:pic>
            <p:nvPicPr>
              <p:cNvPr id="38" name="Ink 37"/>
            </p:nvPicPr>
            <p:blipFill>
              <a:blip r:embed="rId11"/>
            </p:blipFill>
            <p:spPr>
              <a:xfrm>
                <a:off x="5071610" y="5262236"/>
                <a:ext cx="564840" cy="579600"/>
              </a:xfrm>
              <a:prstGeom prst="rect"/>
            </p:spPr>
          </p:pic>
        </mc:Fallback>
      </mc:AlternateContent>
      <p:grpSp>
        <p:nvGrpSpPr>
          <p:cNvPr id="41" name="Group 40">
            <a:extLst>
              <a:ext uri="{FF2B5EF4-FFF2-40B4-BE49-F238E27FC236}">
                <a16:creationId xmlns:a16="http://schemas.microsoft.com/office/drawing/2014/main" id="{9659CCE3-2D7F-9783-CC65-C0B6137105D9}"/>
              </a:ext>
            </a:extLst>
          </p:cNvPr>
          <p:cNvGrpSpPr/>
          <p:nvPr/>
        </p:nvGrpSpPr>
        <p:grpSpPr>
          <a:xfrm>
            <a:off x="7029090" y="2354310"/>
            <a:ext cx="638280" cy="648720"/>
            <a:chOff x="7029090" y="2354310"/>
            <a:chExt cx="638280" cy="648720"/>
          </a:xfrm>
        </p:grpSpPr>
        <mc:AlternateContent xmlns:mc="http://schemas.openxmlformats.org/markup-compatibility/2006">
          <mc:Choice xmlns:p14="http://schemas.microsoft.com/office/powerpoint/2010/main" Requires="p14">
            <p:contentPart p14:bwMode="auto" r:id="rId12">
              <p14:nvContentPartPr>
                <p14:cNvPr id="3" name="Ink 2">
                  <a:extLst>
                    <a:ext uri="{FF2B5EF4-FFF2-40B4-BE49-F238E27FC236}">
                      <a16:creationId xmlns:a16="http://schemas.microsoft.com/office/drawing/2014/main" id="{5D96568D-B76F-CEF3-125C-408456FC2E27}"/>
                    </a:ext>
                  </a:extLst>
                </p14:cNvPr>
                <p14:cNvContentPartPr/>
                <p14:nvPr/>
              </p14:nvContentPartPr>
              <p14:xfrm>
                <a:off x="7281090" y="2719350"/>
                <a:ext cx="386280" cy="24480"/>
              </p14:xfrm>
            </p:contentPart>
          </mc:Choice>
          <mc:Fallback>
            <p:pic>
              <p:nvPicPr>
                <p:cNvPr id="3" name="Ink 2">
                  <a:extLst>
                    <a:ext uri="{FF2B5EF4-FFF2-40B4-BE49-F238E27FC236}">
                      <a16:creationId xmlns:a16="http://schemas.microsoft.com/office/drawing/2014/main" id="{5D96568D-B76F-CEF3-125C-408456FC2E27}"/>
                    </a:ext>
                  </a:extLst>
                </p:cNvPr>
                <p:cNvPicPr/>
                <p:nvPr/>
              </p:nvPicPr>
              <p:blipFill>
                <a:blip r:embed="rId13"/>
                <a:stretch>
                  <a:fillRect/>
                </a:stretch>
              </p:blipFill>
              <p:spPr>
                <a:xfrm>
                  <a:off x="7263090" y="2701350"/>
                  <a:ext cx="421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9" name="Ink 38">
                  <a:extLst>
                    <a:ext uri="{FF2B5EF4-FFF2-40B4-BE49-F238E27FC236}">
                      <a16:creationId xmlns:a16="http://schemas.microsoft.com/office/drawing/2014/main" id="{1804CE0F-4C7C-E2E5-8A6E-609015C9D771}"/>
                    </a:ext>
                  </a:extLst>
                </p14:cNvPr>
                <p14:cNvContentPartPr/>
                <p14:nvPr/>
              </p14:nvContentPartPr>
              <p14:xfrm>
                <a:off x="7486290" y="2354310"/>
                <a:ext cx="46800" cy="580320"/>
              </p14:xfrm>
            </p:contentPart>
          </mc:Choice>
          <mc:Fallback>
            <p:pic>
              <p:nvPicPr>
                <p:cNvPr id="39" name="Ink 38">
                  <a:extLst>
                    <a:ext uri="{FF2B5EF4-FFF2-40B4-BE49-F238E27FC236}">
                      <a16:creationId xmlns:a16="http://schemas.microsoft.com/office/drawing/2014/main" id="{1804CE0F-4C7C-E2E5-8A6E-609015C9D771}"/>
                    </a:ext>
                  </a:extLst>
                </p:cNvPr>
                <p:cNvPicPr/>
                <p:nvPr/>
              </p:nvPicPr>
              <p:blipFill>
                <a:blip r:embed="rId15"/>
                <a:stretch>
                  <a:fillRect/>
                </a:stretch>
              </p:blipFill>
              <p:spPr>
                <a:xfrm>
                  <a:off x="7468650" y="2336670"/>
                  <a:ext cx="82440" cy="61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0" name="Ink 39">
                  <a:extLst>
                    <a:ext uri="{FF2B5EF4-FFF2-40B4-BE49-F238E27FC236}">
                      <a16:creationId xmlns:a16="http://schemas.microsoft.com/office/drawing/2014/main" id="{5F79F8A3-A76C-6D52-E1F9-A8E2D06B1502}"/>
                    </a:ext>
                  </a:extLst>
                </p14:cNvPr>
                <p14:cNvContentPartPr/>
                <p14:nvPr/>
              </p14:nvContentPartPr>
              <p14:xfrm>
                <a:off x="7029090" y="2502990"/>
                <a:ext cx="168840" cy="500040"/>
              </p14:xfrm>
            </p:contentPart>
          </mc:Choice>
          <mc:Fallback>
            <p:pic>
              <p:nvPicPr>
                <p:cNvPr id="40" name="Ink 39">
                  <a:extLst>
                    <a:ext uri="{FF2B5EF4-FFF2-40B4-BE49-F238E27FC236}">
                      <a16:creationId xmlns:a16="http://schemas.microsoft.com/office/drawing/2014/main" id="{5F79F8A3-A76C-6D52-E1F9-A8E2D06B1502}"/>
                    </a:ext>
                  </a:extLst>
                </p:cNvPr>
                <p:cNvPicPr/>
                <p:nvPr/>
              </p:nvPicPr>
              <p:blipFill>
                <a:blip r:embed="rId17"/>
                <a:stretch>
                  <a:fillRect/>
                </a:stretch>
              </p:blipFill>
              <p:spPr>
                <a:xfrm>
                  <a:off x="7011090" y="2484990"/>
                  <a:ext cx="204480" cy="53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42" name="Ink 41">
                <a:extLst>
                  <a:ext uri="{FF2B5EF4-FFF2-40B4-BE49-F238E27FC236}">
                    <a16:creationId xmlns:a16="http://schemas.microsoft.com/office/drawing/2014/main" id="{9B4E4F78-442E-5ADE-CFE6-284D1CAB9A34}"/>
                  </a:ext>
                </a:extLst>
              </p14:cNvPr>
              <p14:cNvContentPartPr/>
              <p14:nvPr/>
            </p14:nvContentPartPr>
            <p14:xfrm>
              <a:off x="7886250" y="2457630"/>
              <a:ext cx="243360" cy="541080"/>
            </p14:xfrm>
          </p:contentPart>
        </mc:Choice>
        <mc:Fallback>
          <p:pic>
            <p:nvPicPr>
              <p:cNvPr id="42" name="Ink 41">
                <a:extLst>
                  <a:ext uri="{FF2B5EF4-FFF2-40B4-BE49-F238E27FC236}">
                    <a16:creationId xmlns:a16="http://schemas.microsoft.com/office/drawing/2014/main" id="{9B4E4F78-442E-5ADE-CFE6-284D1CAB9A34}"/>
                  </a:ext>
                </a:extLst>
              </p:cNvPr>
              <p:cNvPicPr/>
              <p:nvPr/>
            </p:nvPicPr>
            <p:blipFill>
              <a:blip r:embed="rId19"/>
              <a:stretch>
                <a:fillRect/>
              </a:stretch>
            </p:blipFill>
            <p:spPr>
              <a:xfrm>
                <a:off x="7868250" y="2439630"/>
                <a:ext cx="279000" cy="576720"/>
              </a:xfrm>
              <a:prstGeom prst="rect">
                <a:avLst/>
              </a:prstGeom>
            </p:spPr>
          </p:pic>
        </mc:Fallback>
      </mc:AlternateContent>
      <p:grpSp>
        <p:nvGrpSpPr>
          <p:cNvPr id="46" name="Group 45">
            <a:extLst>
              <a:ext uri="{FF2B5EF4-FFF2-40B4-BE49-F238E27FC236}">
                <a16:creationId xmlns:a16="http://schemas.microsoft.com/office/drawing/2014/main" id="{926858CB-8C66-DC67-2F14-533C273D44D7}"/>
              </a:ext>
            </a:extLst>
          </p:cNvPr>
          <p:cNvGrpSpPr/>
          <p:nvPr/>
        </p:nvGrpSpPr>
        <p:grpSpPr>
          <a:xfrm>
            <a:off x="2809170" y="2434230"/>
            <a:ext cx="700920" cy="532800"/>
            <a:chOff x="2809170" y="2434230"/>
            <a:chExt cx="700920" cy="532800"/>
          </a:xfrm>
        </p:grpSpPr>
        <mc:AlternateContent xmlns:mc="http://schemas.openxmlformats.org/markup-compatibility/2006">
          <mc:Choice xmlns:p14="http://schemas.microsoft.com/office/powerpoint/2010/main" Requires="p14">
            <p:contentPart p14:bwMode="auto" r:id="rId20">
              <p14:nvContentPartPr>
                <p14:cNvPr id="43" name="Ink 42">
                  <a:extLst>
                    <a:ext uri="{FF2B5EF4-FFF2-40B4-BE49-F238E27FC236}">
                      <a16:creationId xmlns:a16="http://schemas.microsoft.com/office/drawing/2014/main" id="{40A60D99-C380-A92E-094F-FDB10C3F68A7}"/>
                    </a:ext>
                  </a:extLst>
                </p14:cNvPr>
                <p14:cNvContentPartPr/>
                <p14:nvPr/>
              </p14:nvContentPartPr>
              <p14:xfrm>
                <a:off x="2937330" y="2662830"/>
                <a:ext cx="420480" cy="360"/>
              </p14:xfrm>
            </p:contentPart>
          </mc:Choice>
          <mc:Fallback>
            <p:pic>
              <p:nvPicPr>
                <p:cNvPr id="43" name="Ink 42">
                  <a:extLst>
                    <a:ext uri="{FF2B5EF4-FFF2-40B4-BE49-F238E27FC236}">
                      <a16:creationId xmlns:a16="http://schemas.microsoft.com/office/drawing/2014/main" id="{40A60D99-C380-A92E-094F-FDB10C3F68A7}"/>
                    </a:ext>
                  </a:extLst>
                </p:cNvPr>
                <p:cNvPicPr/>
                <p:nvPr/>
              </p:nvPicPr>
              <p:blipFill>
                <a:blip r:embed="rId21"/>
                <a:stretch>
                  <a:fillRect/>
                </a:stretch>
              </p:blipFill>
              <p:spPr>
                <a:xfrm>
                  <a:off x="2919690" y="2645190"/>
                  <a:ext cx="456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4" name="Ink 43">
                  <a:extLst>
                    <a:ext uri="{FF2B5EF4-FFF2-40B4-BE49-F238E27FC236}">
                      <a16:creationId xmlns:a16="http://schemas.microsoft.com/office/drawing/2014/main" id="{A787B83D-B512-5566-14FA-780833C17485}"/>
                    </a:ext>
                  </a:extLst>
                </p14:cNvPr>
                <p14:cNvContentPartPr/>
                <p14:nvPr/>
              </p14:nvContentPartPr>
              <p14:xfrm>
                <a:off x="2809170" y="2468430"/>
                <a:ext cx="48240" cy="319320"/>
              </p14:xfrm>
            </p:contentPart>
          </mc:Choice>
          <mc:Fallback>
            <p:pic>
              <p:nvPicPr>
                <p:cNvPr id="44" name="Ink 43">
                  <a:extLst>
                    <a:ext uri="{FF2B5EF4-FFF2-40B4-BE49-F238E27FC236}">
                      <a16:creationId xmlns:a16="http://schemas.microsoft.com/office/drawing/2014/main" id="{A787B83D-B512-5566-14FA-780833C17485}"/>
                    </a:ext>
                  </a:extLst>
                </p:cNvPr>
                <p:cNvPicPr/>
                <p:nvPr/>
              </p:nvPicPr>
              <p:blipFill>
                <a:blip r:embed="rId23"/>
                <a:stretch>
                  <a:fillRect/>
                </a:stretch>
              </p:blipFill>
              <p:spPr>
                <a:xfrm>
                  <a:off x="2791530" y="2450790"/>
                  <a:ext cx="8388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5" name="Ink 44">
                  <a:extLst>
                    <a:ext uri="{FF2B5EF4-FFF2-40B4-BE49-F238E27FC236}">
                      <a16:creationId xmlns:a16="http://schemas.microsoft.com/office/drawing/2014/main" id="{DE4AFEB0-1DAC-4C07-83A7-1747016D1813}"/>
                    </a:ext>
                  </a:extLst>
                </p14:cNvPr>
                <p14:cNvContentPartPr/>
                <p14:nvPr/>
              </p14:nvContentPartPr>
              <p14:xfrm>
                <a:off x="3316050" y="2434230"/>
                <a:ext cx="194040" cy="532800"/>
              </p14:xfrm>
            </p:contentPart>
          </mc:Choice>
          <mc:Fallback>
            <p:pic>
              <p:nvPicPr>
                <p:cNvPr id="45" name="Ink 44">
                  <a:extLst>
                    <a:ext uri="{FF2B5EF4-FFF2-40B4-BE49-F238E27FC236}">
                      <a16:creationId xmlns:a16="http://schemas.microsoft.com/office/drawing/2014/main" id="{DE4AFEB0-1DAC-4C07-83A7-1747016D1813}"/>
                    </a:ext>
                  </a:extLst>
                </p:cNvPr>
                <p:cNvPicPr/>
                <p:nvPr/>
              </p:nvPicPr>
              <p:blipFill>
                <a:blip r:embed="rId25"/>
                <a:stretch>
                  <a:fillRect/>
                </a:stretch>
              </p:blipFill>
              <p:spPr>
                <a:xfrm>
                  <a:off x="3298410" y="2416230"/>
                  <a:ext cx="229680" cy="568440"/>
                </a:xfrm>
                <a:prstGeom prst="rect">
                  <a:avLst/>
                </a:prstGeom>
              </p:spPr>
            </p:pic>
          </mc:Fallback>
        </mc:AlternateContent>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8230" y="638809"/>
            <a:ext cx="7066280" cy="452120"/>
          </a:xfrm>
          <a:prstGeom prst="rect">
            <a:avLst/>
          </a:prstGeom>
        </p:spPr>
        <p:txBody>
          <a:bodyPr vert="horz" wrap="square" lIns="0" tIns="12700" rIns="0" bIns="0" rtlCol="0">
            <a:spAutoFit/>
          </a:bodyPr>
          <a:lstStyle/>
          <a:p>
            <a:pPr marL="12700">
              <a:lnSpc>
                <a:spcPct val="100000"/>
              </a:lnSpc>
              <a:spcBef>
                <a:spcPts val="100"/>
              </a:spcBef>
            </a:pPr>
            <a:r>
              <a:rPr sz="2800" spc="-10" dirty="0">
                <a:latin typeface="Bookman Uralic"/>
                <a:cs typeface="Bookman Uralic"/>
              </a:rPr>
              <a:t>Pergeseran </a:t>
            </a:r>
            <a:r>
              <a:rPr sz="2800" spc="-5" dirty="0">
                <a:latin typeface="Bookman Uralic"/>
                <a:cs typeface="Bookman Uralic"/>
              </a:rPr>
              <a:t>Kurva Permintaan</a:t>
            </a:r>
            <a:r>
              <a:rPr sz="2800" spc="55" dirty="0">
                <a:latin typeface="Bookman Uralic"/>
                <a:cs typeface="Bookman Uralic"/>
              </a:rPr>
              <a:t> </a:t>
            </a:r>
            <a:r>
              <a:rPr sz="2800" spc="-10" dirty="0">
                <a:latin typeface="Bookman Uralic"/>
                <a:cs typeface="Bookman Uralic"/>
              </a:rPr>
              <a:t>Agregat</a:t>
            </a:r>
            <a:endParaRPr sz="2800">
              <a:latin typeface="Bookman Uralic"/>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807719" y="2354579"/>
            <a:ext cx="3050540" cy="2618740"/>
            <a:chOff x="807719" y="2354579"/>
            <a:chExt cx="3050540" cy="2618740"/>
          </a:xfrm>
        </p:grpSpPr>
        <p:sp>
          <p:nvSpPr>
            <p:cNvPr id="7" name="object 7"/>
            <p:cNvSpPr/>
            <p:nvPr/>
          </p:nvSpPr>
          <p:spPr>
            <a:xfrm>
              <a:off x="807719" y="2354579"/>
              <a:ext cx="111760"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63828" y="237655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820419" y="4861559"/>
              <a:ext cx="3037839"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63828" y="4896865"/>
              <a:ext cx="2952750" cy="0"/>
            </a:xfrm>
            <a:custGeom>
              <a:avLst/>
              <a:gdLst/>
              <a:ahLst/>
              <a:cxnLst/>
              <a:rect l="l" t="t" r="r" b="b"/>
              <a:pathLst>
                <a:path w="2952750">
                  <a:moveTo>
                    <a:pt x="0" y="0"/>
                  </a:moveTo>
                  <a:lnTo>
                    <a:pt x="2952267"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3874770" y="4638040"/>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a:latin typeface="Carlito"/>
              <a:cs typeface="Carlito"/>
            </a:endParaRPr>
          </a:p>
        </p:txBody>
      </p:sp>
      <p:sp>
        <p:nvSpPr>
          <p:cNvPr id="12" name="object 12"/>
          <p:cNvSpPr txBox="1"/>
          <p:nvPr/>
        </p:nvSpPr>
        <p:spPr>
          <a:xfrm>
            <a:off x="3131566" y="4298695"/>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13" name="object 13"/>
          <p:cNvSpPr txBox="1"/>
          <p:nvPr/>
        </p:nvSpPr>
        <p:spPr>
          <a:xfrm>
            <a:off x="717550" y="2074227"/>
            <a:ext cx="18796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14" name="object 14"/>
          <p:cNvGrpSpPr/>
          <p:nvPr/>
        </p:nvGrpSpPr>
        <p:grpSpPr>
          <a:xfrm>
            <a:off x="5273040" y="2362200"/>
            <a:ext cx="3050540" cy="2618740"/>
            <a:chOff x="5273040" y="2362200"/>
            <a:chExt cx="3050540" cy="2618740"/>
          </a:xfrm>
        </p:grpSpPr>
        <p:sp>
          <p:nvSpPr>
            <p:cNvPr id="15" name="object 15"/>
            <p:cNvSpPr/>
            <p:nvPr/>
          </p:nvSpPr>
          <p:spPr>
            <a:xfrm>
              <a:off x="5273040" y="2362200"/>
              <a:ext cx="111760" cy="260604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5328285" y="2385314"/>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17" name="object 17"/>
            <p:cNvSpPr/>
            <p:nvPr/>
          </p:nvSpPr>
          <p:spPr>
            <a:xfrm>
              <a:off x="5285740" y="4869179"/>
              <a:ext cx="3037840" cy="11176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328285" y="4905629"/>
              <a:ext cx="2952750" cy="0"/>
            </a:xfrm>
            <a:custGeom>
              <a:avLst/>
              <a:gdLst/>
              <a:ahLst/>
              <a:cxnLst/>
              <a:rect l="l" t="t" r="r" b="b"/>
              <a:pathLst>
                <a:path w="2952750">
                  <a:moveTo>
                    <a:pt x="0" y="0"/>
                  </a:moveTo>
                  <a:lnTo>
                    <a:pt x="2952368" y="0"/>
                  </a:lnTo>
                </a:path>
              </a:pathLst>
            </a:custGeom>
            <a:ln w="25400">
              <a:solidFill>
                <a:srgbClr val="9BBA58"/>
              </a:solidFill>
            </a:ln>
          </p:spPr>
          <p:txBody>
            <a:bodyPr wrap="square" lIns="0" tIns="0" rIns="0" bIns="0" rtlCol="0"/>
            <a:lstStyle/>
            <a:p>
              <a:endParaRPr/>
            </a:p>
          </p:txBody>
        </p:sp>
      </p:grpSp>
      <p:grpSp>
        <p:nvGrpSpPr>
          <p:cNvPr id="19" name="object 19"/>
          <p:cNvGrpSpPr/>
          <p:nvPr/>
        </p:nvGrpSpPr>
        <p:grpSpPr>
          <a:xfrm>
            <a:off x="1030109" y="2377185"/>
            <a:ext cx="2922905" cy="2311400"/>
            <a:chOff x="1030109" y="2377185"/>
            <a:chExt cx="2922905" cy="2311400"/>
          </a:xfrm>
        </p:grpSpPr>
        <p:sp>
          <p:nvSpPr>
            <p:cNvPr id="20" name="object 20"/>
            <p:cNvSpPr/>
            <p:nvPr/>
          </p:nvSpPr>
          <p:spPr>
            <a:xfrm>
              <a:off x="1058684" y="2837814"/>
              <a:ext cx="2298700" cy="1821814"/>
            </a:xfrm>
            <a:custGeom>
              <a:avLst/>
              <a:gdLst/>
              <a:ahLst/>
              <a:cxnLst/>
              <a:rect l="l" t="t" r="r" b="b"/>
              <a:pathLst>
                <a:path w="2298700" h="1821814">
                  <a:moveTo>
                    <a:pt x="2298306" y="1821688"/>
                  </a:moveTo>
                  <a:lnTo>
                    <a:pt x="2255565" y="1813844"/>
                  </a:lnTo>
                  <a:lnTo>
                    <a:pt x="2212607" y="1805306"/>
                  </a:lnTo>
                  <a:lnTo>
                    <a:pt x="2169451" y="1796075"/>
                  </a:lnTo>
                  <a:lnTo>
                    <a:pt x="2126119" y="1786152"/>
                  </a:lnTo>
                  <a:lnTo>
                    <a:pt x="2082632" y="1775540"/>
                  </a:lnTo>
                  <a:lnTo>
                    <a:pt x="2039011" y="1764241"/>
                  </a:lnTo>
                  <a:lnTo>
                    <a:pt x="1995277" y="1752256"/>
                  </a:lnTo>
                  <a:lnTo>
                    <a:pt x="1951451" y="1739588"/>
                  </a:lnTo>
                  <a:lnTo>
                    <a:pt x="1907555" y="1726239"/>
                  </a:lnTo>
                  <a:lnTo>
                    <a:pt x="1863608" y="1712211"/>
                  </a:lnTo>
                  <a:lnTo>
                    <a:pt x="1819633" y="1697504"/>
                  </a:lnTo>
                  <a:lnTo>
                    <a:pt x="1775650" y="1682123"/>
                  </a:lnTo>
                  <a:lnTo>
                    <a:pt x="1731680" y="1666067"/>
                  </a:lnTo>
                  <a:lnTo>
                    <a:pt x="1687745" y="1649340"/>
                  </a:lnTo>
                  <a:lnTo>
                    <a:pt x="1643865" y="1631944"/>
                  </a:lnTo>
                  <a:lnTo>
                    <a:pt x="1600062" y="1613880"/>
                  </a:lnTo>
                  <a:lnTo>
                    <a:pt x="1556356" y="1595150"/>
                  </a:lnTo>
                  <a:lnTo>
                    <a:pt x="1512769" y="1575756"/>
                  </a:lnTo>
                  <a:lnTo>
                    <a:pt x="1469321" y="1555701"/>
                  </a:lnTo>
                  <a:lnTo>
                    <a:pt x="1426035" y="1534985"/>
                  </a:lnTo>
                  <a:lnTo>
                    <a:pt x="1382929" y="1513612"/>
                  </a:lnTo>
                  <a:lnTo>
                    <a:pt x="1340027" y="1491583"/>
                  </a:lnTo>
                  <a:lnTo>
                    <a:pt x="1297349" y="1468900"/>
                  </a:lnTo>
                  <a:lnTo>
                    <a:pt x="1254915" y="1445565"/>
                  </a:lnTo>
                  <a:lnTo>
                    <a:pt x="1212747" y="1421579"/>
                  </a:lnTo>
                  <a:lnTo>
                    <a:pt x="1170866" y="1396946"/>
                  </a:lnTo>
                  <a:lnTo>
                    <a:pt x="1129294" y="1371667"/>
                  </a:lnTo>
                  <a:lnTo>
                    <a:pt x="1088050" y="1345743"/>
                  </a:lnTo>
                  <a:lnTo>
                    <a:pt x="1047156" y="1319177"/>
                  </a:lnTo>
                  <a:lnTo>
                    <a:pt x="1006634" y="1291971"/>
                  </a:lnTo>
                  <a:lnTo>
                    <a:pt x="966504" y="1264127"/>
                  </a:lnTo>
                  <a:lnTo>
                    <a:pt x="926787" y="1235646"/>
                  </a:lnTo>
                  <a:lnTo>
                    <a:pt x="887504" y="1206531"/>
                  </a:lnTo>
                  <a:lnTo>
                    <a:pt x="848677" y="1176783"/>
                  </a:lnTo>
                  <a:lnTo>
                    <a:pt x="810326" y="1146405"/>
                  </a:lnTo>
                  <a:lnTo>
                    <a:pt x="772473" y="1115399"/>
                  </a:lnTo>
                  <a:lnTo>
                    <a:pt x="735138" y="1083766"/>
                  </a:lnTo>
                  <a:lnTo>
                    <a:pt x="698342" y="1051508"/>
                  </a:lnTo>
                  <a:lnTo>
                    <a:pt x="662107" y="1018628"/>
                  </a:lnTo>
                  <a:lnTo>
                    <a:pt x="626454" y="985127"/>
                  </a:lnTo>
                  <a:lnTo>
                    <a:pt x="591404" y="951007"/>
                  </a:lnTo>
                  <a:lnTo>
                    <a:pt x="556977" y="916271"/>
                  </a:lnTo>
                  <a:lnTo>
                    <a:pt x="523195" y="880920"/>
                  </a:lnTo>
                  <a:lnTo>
                    <a:pt x="490079" y="844956"/>
                  </a:lnTo>
                  <a:lnTo>
                    <a:pt x="457650" y="808381"/>
                  </a:lnTo>
                  <a:lnTo>
                    <a:pt x="425929" y="771197"/>
                  </a:lnTo>
                  <a:lnTo>
                    <a:pt x="394937" y="733407"/>
                  </a:lnTo>
                  <a:lnTo>
                    <a:pt x="364694" y="695011"/>
                  </a:lnTo>
                  <a:lnTo>
                    <a:pt x="335223" y="656012"/>
                  </a:lnTo>
                  <a:lnTo>
                    <a:pt x="306544" y="616412"/>
                  </a:lnTo>
                  <a:lnTo>
                    <a:pt x="278679" y="576214"/>
                  </a:lnTo>
                  <a:lnTo>
                    <a:pt x="251647" y="535417"/>
                  </a:lnTo>
                  <a:lnTo>
                    <a:pt x="225471" y="494026"/>
                  </a:lnTo>
                  <a:lnTo>
                    <a:pt x="200171" y="452042"/>
                  </a:lnTo>
                  <a:lnTo>
                    <a:pt x="175768" y="409466"/>
                  </a:lnTo>
                  <a:lnTo>
                    <a:pt x="152284" y="366301"/>
                  </a:lnTo>
                  <a:lnTo>
                    <a:pt x="129739" y="322548"/>
                  </a:lnTo>
                  <a:lnTo>
                    <a:pt x="108155" y="278210"/>
                  </a:lnTo>
                  <a:lnTo>
                    <a:pt x="87552" y="233289"/>
                  </a:lnTo>
                  <a:lnTo>
                    <a:pt x="67952" y="187786"/>
                  </a:lnTo>
                  <a:lnTo>
                    <a:pt x="49376" y="141704"/>
                  </a:lnTo>
                  <a:lnTo>
                    <a:pt x="31844" y="95044"/>
                  </a:lnTo>
                  <a:lnTo>
                    <a:pt x="15379" y="47809"/>
                  </a:lnTo>
                  <a:lnTo>
                    <a:pt x="0" y="0"/>
                  </a:lnTo>
                </a:path>
              </a:pathLst>
            </a:custGeom>
            <a:ln w="57149">
              <a:solidFill>
                <a:srgbClr val="FF0000"/>
              </a:solidFill>
            </a:ln>
          </p:spPr>
          <p:txBody>
            <a:bodyPr wrap="square" lIns="0" tIns="0" rIns="0" bIns="0" rtlCol="0"/>
            <a:lstStyle/>
            <a:p>
              <a:endParaRPr/>
            </a:p>
          </p:txBody>
        </p:sp>
        <p:sp>
          <p:nvSpPr>
            <p:cNvPr id="21" name="object 21"/>
            <p:cNvSpPr/>
            <p:nvPr/>
          </p:nvSpPr>
          <p:spPr>
            <a:xfrm>
              <a:off x="1625600" y="2405760"/>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3"/>
                  </a:lnTo>
                  <a:lnTo>
                    <a:pt x="2082645" y="1775542"/>
                  </a:lnTo>
                  <a:lnTo>
                    <a:pt x="2039024" y="1764244"/>
                  </a:lnTo>
                  <a:lnTo>
                    <a:pt x="1995290" y="1752260"/>
                  </a:lnTo>
                  <a:lnTo>
                    <a:pt x="1951464" y="1739594"/>
                  </a:lnTo>
                  <a:lnTo>
                    <a:pt x="1907567" y="1726246"/>
                  </a:lnTo>
                  <a:lnTo>
                    <a:pt x="1863621" y="1712218"/>
                  </a:lnTo>
                  <a:lnTo>
                    <a:pt x="1819645" y="1697514"/>
                  </a:lnTo>
                  <a:lnTo>
                    <a:pt x="1775662" y="1682134"/>
                  </a:lnTo>
                  <a:lnTo>
                    <a:pt x="1731693" y="1666080"/>
                  </a:lnTo>
                  <a:lnTo>
                    <a:pt x="1687758" y="1649355"/>
                  </a:lnTo>
                  <a:lnTo>
                    <a:pt x="1643878" y="1631960"/>
                  </a:lnTo>
                  <a:lnTo>
                    <a:pt x="1600074" y="1613898"/>
                  </a:lnTo>
                  <a:lnTo>
                    <a:pt x="1556369" y="1595170"/>
                  </a:lnTo>
                  <a:lnTo>
                    <a:pt x="1512781" y="1575778"/>
                  </a:lnTo>
                  <a:lnTo>
                    <a:pt x="1469334" y="1555724"/>
                  </a:lnTo>
                  <a:lnTo>
                    <a:pt x="1426047" y="1535011"/>
                  </a:lnTo>
                  <a:lnTo>
                    <a:pt x="1382942" y="1513640"/>
                  </a:lnTo>
                  <a:lnTo>
                    <a:pt x="1340039" y="1491612"/>
                  </a:lnTo>
                  <a:lnTo>
                    <a:pt x="1297361" y="1468931"/>
                  </a:lnTo>
                  <a:lnTo>
                    <a:pt x="1254927" y="1445598"/>
                  </a:lnTo>
                  <a:lnTo>
                    <a:pt x="1212759" y="1421615"/>
                  </a:lnTo>
                  <a:lnTo>
                    <a:pt x="1170878" y="1396983"/>
                  </a:lnTo>
                  <a:lnTo>
                    <a:pt x="1129305" y="1371706"/>
                  </a:lnTo>
                  <a:lnTo>
                    <a:pt x="1088062" y="1345784"/>
                  </a:lnTo>
                  <a:lnTo>
                    <a:pt x="1047168" y="1319220"/>
                  </a:lnTo>
                  <a:lnTo>
                    <a:pt x="1006645" y="1292016"/>
                  </a:lnTo>
                  <a:lnTo>
                    <a:pt x="966515" y="1264173"/>
                  </a:lnTo>
                  <a:lnTo>
                    <a:pt x="926798" y="1235694"/>
                  </a:lnTo>
                  <a:lnTo>
                    <a:pt x="887515" y="1206580"/>
                  </a:lnTo>
                  <a:lnTo>
                    <a:pt x="848688" y="1176834"/>
                  </a:lnTo>
                  <a:lnTo>
                    <a:pt x="810337" y="1146457"/>
                  </a:lnTo>
                  <a:lnTo>
                    <a:pt x="772483" y="1115452"/>
                  </a:lnTo>
                  <a:lnTo>
                    <a:pt x="735148" y="1083820"/>
                  </a:lnTo>
                  <a:lnTo>
                    <a:pt x="698352" y="1051563"/>
                  </a:lnTo>
                  <a:lnTo>
                    <a:pt x="662117" y="1018683"/>
                  </a:lnTo>
                  <a:lnTo>
                    <a:pt x="626464" y="985183"/>
                  </a:lnTo>
                  <a:lnTo>
                    <a:pt x="591413" y="951064"/>
                  </a:lnTo>
                  <a:lnTo>
                    <a:pt x="556986" y="916328"/>
                  </a:lnTo>
                  <a:lnTo>
                    <a:pt x="523204" y="880976"/>
                  </a:lnTo>
                  <a:lnTo>
                    <a:pt x="490088" y="845012"/>
                  </a:lnTo>
                  <a:lnTo>
                    <a:pt x="457658" y="808437"/>
                  </a:lnTo>
                  <a:lnTo>
                    <a:pt x="425937" y="771253"/>
                  </a:lnTo>
                  <a:lnTo>
                    <a:pt x="394944" y="733461"/>
                  </a:lnTo>
                  <a:lnTo>
                    <a:pt x="364702" y="695065"/>
                  </a:lnTo>
                  <a:lnTo>
                    <a:pt x="335230" y="656065"/>
                  </a:lnTo>
                  <a:lnTo>
                    <a:pt x="306551" y="616463"/>
                  </a:lnTo>
                  <a:lnTo>
                    <a:pt x="278685" y="576263"/>
                  </a:lnTo>
                  <a:lnTo>
                    <a:pt x="251653" y="535465"/>
                  </a:lnTo>
                  <a:lnTo>
                    <a:pt x="225476" y="494071"/>
                  </a:lnTo>
                  <a:lnTo>
                    <a:pt x="200176" y="452084"/>
                  </a:lnTo>
                  <a:lnTo>
                    <a:pt x="175773" y="409505"/>
                  </a:lnTo>
                  <a:lnTo>
                    <a:pt x="152288" y="366337"/>
                  </a:lnTo>
                  <a:lnTo>
                    <a:pt x="129743" y="322581"/>
                  </a:lnTo>
                  <a:lnTo>
                    <a:pt x="108158" y="278240"/>
                  </a:lnTo>
                  <a:lnTo>
                    <a:pt x="87555" y="233314"/>
                  </a:lnTo>
                  <a:lnTo>
                    <a:pt x="67955" y="187807"/>
                  </a:lnTo>
                  <a:lnTo>
                    <a:pt x="49378" y="141720"/>
                  </a:lnTo>
                  <a:lnTo>
                    <a:pt x="31846" y="95055"/>
                  </a:lnTo>
                  <a:lnTo>
                    <a:pt x="15379" y="47814"/>
                  </a:lnTo>
                  <a:lnTo>
                    <a:pt x="0" y="0"/>
                  </a:lnTo>
                </a:path>
              </a:pathLst>
            </a:custGeom>
            <a:ln w="57150">
              <a:solidFill>
                <a:srgbClr val="94B3D6"/>
              </a:solidFill>
            </a:ln>
          </p:spPr>
          <p:txBody>
            <a:bodyPr wrap="square" lIns="0" tIns="0" rIns="0" bIns="0" rtlCol="0"/>
            <a:lstStyle/>
            <a:p>
              <a:endParaRPr/>
            </a:p>
          </p:txBody>
        </p:sp>
        <p:sp>
          <p:nvSpPr>
            <p:cNvPr id="22" name="object 22"/>
            <p:cNvSpPr/>
            <p:nvPr/>
          </p:nvSpPr>
          <p:spPr>
            <a:xfrm>
              <a:off x="1191260" y="3126739"/>
              <a:ext cx="759460" cy="426720"/>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1403604" y="3231082"/>
              <a:ext cx="504190" cy="171450"/>
            </a:xfrm>
            <a:custGeom>
              <a:avLst/>
              <a:gdLst/>
              <a:ahLst/>
              <a:cxnLst/>
              <a:rect l="l" t="t" r="r" b="b"/>
              <a:pathLst>
                <a:path w="504189" h="171450">
                  <a:moveTo>
                    <a:pt x="149615" y="0"/>
                  </a:moveTo>
                  <a:lnTo>
                    <a:pt x="142494" y="2464"/>
                  </a:lnTo>
                  <a:lnTo>
                    <a:pt x="0" y="85522"/>
                  </a:lnTo>
                  <a:lnTo>
                    <a:pt x="142494" y="168707"/>
                  </a:lnTo>
                  <a:lnTo>
                    <a:pt x="149615" y="171100"/>
                  </a:lnTo>
                  <a:lnTo>
                    <a:pt x="156892" y="170612"/>
                  </a:lnTo>
                  <a:lnTo>
                    <a:pt x="163478" y="167457"/>
                  </a:lnTo>
                  <a:lnTo>
                    <a:pt x="168529" y="161849"/>
                  </a:lnTo>
                  <a:lnTo>
                    <a:pt x="170975" y="154656"/>
                  </a:lnTo>
                  <a:lnTo>
                    <a:pt x="170481" y="147355"/>
                  </a:lnTo>
                  <a:lnTo>
                    <a:pt x="167296" y="140793"/>
                  </a:lnTo>
                  <a:lnTo>
                    <a:pt x="161671" y="135814"/>
                  </a:lnTo>
                  <a:lnTo>
                    <a:pt x="108113" y="104572"/>
                  </a:lnTo>
                  <a:lnTo>
                    <a:pt x="37718" y="104572"/>
                  </a:lnTo>
                  <a:lnTo>
                    <a:pt x="37718" y="66472"/>
                  </a:lnTo>
                  <a:lnTo>
                    <a:pt x="108331" y="66472"/>
                  </a:lnTo>
                  <a:lnTo>
                    <a:pt x="161671" y="35357"/>
                  </a:lnTo>
                  <a:lnTo>
                    <a:pt x="167296" y="30307"/>
                  </a:lnTo>
                  <a:lnTo>
                    <a:pt x="170481" y="23721"/>
                  </a:lnTo>
                  <a:lnTo>
                    <a:pt x="170975" y="16444"/>
                  </a:lnTo>
                  <a:lnTo>
                    <a:pt x="168529" y="9322"/>
                  </a:lnTo>
                  <a:lnTo>
                    <a:pt x="163478" y="3643"/>
                  </a:lnTo>
                  <a:lnTo>
                    <a:pt x="156892" y="464"/>
                  </a:lnTo>
                  <a:lnTo>
                    <a:pt x="149615" y="0"/>
                  </a:lnTo>
                  <a:close/>
                </a:path>
                <a:path w="504189" h="171450">
                  <a:moveTo>
                    <a:pt x="108331" y="66472"/>
                  </a:moveTo>
                  <a:lnTo>
                    <a:pt x="37718" y="66472"/>
                  </a:lnTo>
                  <a:lnTo>
                    <a:pt x="37718" y="104572"/>
                  </a:lnTo>
                  <a:lnTo>
                    <a:pt x="108113" y="104572"/>
                  </a:lnTo>
                  <a:lnTo>
                    <a:pt x="103758" y="102032"/>
                  </a:lnTo>
                  <a:lnTo>
                    <a:pt x="47371" y="102032"/>
                  </a:lnTo>
                  <a:lnTo>
                    <a:pt x="47371" y="69139"/>
                  </a:lnTo>
                  <a:lnTo>
                    <a:pt x="103758" y="69139"/>
                  </a:lnTo>
                  <a:lnTo>
                    <a:pt x="108331" y="66472"/>
                  </a:lnTo>
                  <a:close/>
                </a:path>
                <a:path w="504189" h="171450">
                  <a:moveTo>
                    <a:pt x="504063" y="66472"/>
                  </a:moveTo>
                  <a:lnTo>
                    <a:pt x="108331" y="66472"/>
                  </a:lnTo>
                  <a:lnTo>
                    <a:pt x="75564" y="85586"/>
                  </a:lnTo>
                  <a:lnTo>
                    <a:pt x="108113" y="104572"/>
                  </a:lnTo>
                  <a:lnTo>
                    <a:pt x="504063" y="104572"/>
                  </a:lnTo>
                  <a:lnTo>
                    <a:pt x="504063" y="66472"/>
                  </a:lnTo>
                  <a:close/>
                </a:path>
                <a:path w="504189" h="171450">
                  <a:moveTo>
                    <a:pt x="47371" y="69139"/>
                  </a:moveTo>
                  <a:lnTo>
                    <a:pt x="47371" y="102032"/>
                  </a:lnTo>
                  <a:lnTo>
                    <a:pt x="75564" y="85586"/>
                  </a:lnTo>
                  <a:lnTo>
                    <a:pt x="47371" y="69139"/>
                  </a:lnTo>
                  <a:close/>
                </a:path>
                <a:path w="504189" h="171450">
                  <a:moveTo>
                    <a:pt x="75564" y="85586"/>
                  </a:moveTo>
                  <a:lnTo>
                    <a:pt x="47371" y="102032"/>
                  </a:lnTo>
                  <a:lnTo>
                    <a:pt x="103758" y="102032"/>
                  </a:lnTo>
                  <a:lnTo>
                    <a:pt x="75564" y="85586"/>
                  </a:lnTo>
                  <a:close/>
                </a:path>
                <a:path w="504189" h="171450">
                  <a:moveTo>
                    <a:pt x="103758" y="69139"/>
                  </a:moveTo>
                  <a:lnTo>
                    <a:pt x="47371" y="69139"/>
                  </a:lnTo>
                  <a:lnTo>
                    <a:pt x="75564" y="85586"/>
                  </a:lnTo>
                  <a:lnTo>
                    <a:pt x="103758" y="69139"/>
                  </a:lnTo>
                  <a:close/>
                </a:path>
              </a:pathLst>
            </a:custGeom>
            <a:solidFill>
              <a:srgbClr val="F79546"/>
            </a:solidFill>
          </p:spPr>
          <p:txBody>
            <a:bodyPr wrap="square" lIns="0" tIns="0" rIns="0" bIns="0" rtlCol="0"/>
            <a:lstStyle/>
            <a:p>
              <a:endParaRPr/>
            </a:p>
          </p:txBody>
        </p:sp>
      </p:grpSp>
      <p:sp>
        <p:nvSpPr>
          <p:cNvPr id="24" name="object 24"/>
          <p:cNvSpPr txBox="1"/>
          <p:nvPr/>
        </p:nvSpPr>
        <p:spPr>
          <a:xfrm>
            <a:off x="8340725" y="4646612"/>
            <a:ext cx="1841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a:latin typeface="Carlito"/>
              <a:cs typeface="Carlito"/>
            </a:endParaRPr>
          </a:p>
        </p:txBody>
      </p:sp>
      <p:sp>
        <p:nvSpPr>
          <p:cNvPr id="25" name="object 25"/>
          <p:cNvSpPr txBox="1"/>
          <p:nvPr/>
        </p:nvSpPr>
        <p:spPr>
          <a:xfrm>
            <a:off x="5183251" y="2044700"/>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26" name="object 26"/>
          <p:cNvSpPr/>
          <p:nvPr/>
        </p:nvSpPr>
        <p:spPr>
          <a:xfrm>
            <a:off x="5523229" y="2846577"/>
            <a:ext cx="2298700" cy="1821814"/>
          </a:xfrm>
          <a:custGeom>
            <a:avLst/>
            <a:gdLst/>
            <a:ahLst/>
            <a:cxnLst/>
            <a:rect l="l" t="t" r="r" b="b"/>
            <a:pathLst>
              <a:path w="2298700" h="1821814">
                <a:moveTo>
                  <a:pt x="2298319" y="1821688"/>
                </a:moveTo>
                <a:lnTo>
                  <a:pt x="2255572" y="1813844"/>
                </a:lnTo>
                <a:lnTo>
                  <a:pt x="2212608" y="1805306"/>
                </a:lnTo>
                <a:lnTo>
                  <a:pt x="2169446" y="1796075"/>
                </a:lnTo>
                <a:lnTo>
                  <a:pt x="2126109" y="1786152"/>
                </a:lnTo>
                <a:lnTo>
                  <a:pt x="2082617" y="1775540"/>
                </a:lnTo>
                <a:lnTo>
                  <a:pt x="2038991" y="1764241"/>
                </a:lnTo>
                <a:lnTo>
                  <a:pt x="1995253" y="1752256"/>
                </a:lnTo>
                <a:lnTo>
                  <a:pt x="1951422" y="1739588"/>
                </a:lnTo>
                <a:lnTo>
                  <a:pt x="1907521" y="1726239"/>
                </a:lnTo>
                <a:lnTo>
                  <a:pt x="1863570" y="1712211"/>
                </a:lnTo>
                <a:lnTo>
                  <a:pt x="1819591" y="1697504"/>
                </a:lnTo>
                <a:lnTo>
                  <a:pt x="1775604" y="1682123"/>
                </a:lnTo>
                <a:lnTo>
                  <a:pt x="1731631" y="1666067"/>
                </a:lnTo>
                <a:lnTo>
                  <a:pt x="1687693" y="1649340"/>
                </a:lnTo>
                <a:lnTo>
                  <a:pt x="1643809" y="1631944"/>
                </a:lnTo>
                <a:lnTo>
                  <a:pt x="1600003" y="1613880"/>
                </a:lnTo>
                <a:lnTo>
                  <a:pt x="1556294" y="1595150"/>
                </a:lnTo>
                <a:lnTo>
                  <a:pt x="1512704" y="1575756"/>
                </a:lnTo>
                <a:lnTo>
                  <a:pt x="1469254" y="1555701"/>
                </a:lnTo>
                <a:lnTo>
                  <a:pt x="1425965" y="1534985"/>
                </a:lnTo>
                <a:lnTo>
                  <a:pt x="1382858" y="1513612"/>
                </a:lnTo>
                <a:lnTo>
                  <a:pt x="1339953" y="1491583"/>
                </a:lnTo>
                <a:lnTo>
                  <a:pt x="1297273" y="1468900"/>
                </a:lnTo>
                <a:lnTo>
                  <a:pt x="1254838" y="1445565"/>
                </a:lnTo>
                <a:lnTo>
                  <a:pt x="1212668" y="1421579"/>
                </a:lnTo>
                <a:lnTo>
                  <a:pt x="1170786" y="1396946"/>
                </a:lnTo>
                <a:lnTo>
                  <a:pt x="1129212" y="1371667"/>
                </a:lnTo>
                <a:lnTo>
                  <a:pt x="1087968" y="1345743"/>
                </a:lnTo>
                <a:lnTo>
                  <a:pt x="1047073" y="1319177"/>
                </a:lnTo>
                <a:lnTo>
                  <a:pt x="1006550" y="1291971"/>
                </a:lnTo>
                <a:lnTo>
                  <a:pt x="966420" y="1264127"/>
                </a:lnTo>
                <a:lnTo>
                  <a:pt x="926703" y="1235646"/>
                </a:lnTo>
                <a:lnTo>
                  <a:pt x="887420" y="1206531"/>
                </a:lnTo>
                <a:lnTo>
                  <a:pt x="848593" y="1176783"/>
                </a:lnTo>
                <a:lnTo>
                  <a:pt x="810242" y="1146405"/>
                </a:lnTo>
                <a:lnTo>
                  <a:pt x="772389" y="1115399"/>
                </a:lnTo>
                <a:lnTo>
                  <a:pt x="735055" y="1083766"/>
                </a:lnTo>
                <a:lnTo>
                  <a:pt x="698260" y="1051508"/>
                </a:lnTo>
                <a:lnTo>
                  <a:pt x="662027" y="1018628"/>
                </a:lnTo>
                <a:lnTo>
                  <a:pt x="626375" y="985127"/>
                </a:lnTo>
                <a:lnTo>
                  <a:pt x="591326" y="951007"/>
                </a:lnTo>
                <a:lnTo>
                  <a:pt x="556900" y="916271"/>
                </a:lnTo>
                <a:lnTo>
                  <a:pt x="523120" y="880920"/>
                </a:lnTo>
                <a:lnTo>
                  <a:pt x="490006" y="844956"/>
                </a:lnTo>
                <a:lnTo>
                  <a:pt x="457579" y="808381"/>
                </a:lnTo>
                <a:lnTo>
                  <a:pt x="425860" y="771197"/>
                </a:lnTo>
                <a:lnTo>
                  <a:pt x="394870" y="733407"/>
                </a:lnTo>
                <a:lnTo>
                  <a:pt x="364630" y="695011"/>
                </a:lnTo>
                <a:lnTo>
                  <a:pt x="335162" y="656012"/>
                </a:lnTo>
                <a:lnTo>
                  <a:pt x="306486" y="616412"/>
                </a:lnTo>
                <a:lnTo>
                  <a:pt x="278623" y="576214"/>
                </a:lnTo>
                <a:lnTo>
                  <a:pt x="251595" y="535417"/>
                </a:lnTo>
                <a:lnTo>
                  <a:pt x="225422" y="494026"/>
                </a:lnTo>
                <a:lnTo>
                  <a:pt x="200126" y="452042"/>
                </a:lnTo>
                <a:lnTo>
                  <a:pt x="175727" y="409466"/>
                </a:lnTo>
                <a:lnTo>
                  <a:pt x="152246" y="366301"/>
                </a:lnTo>
                <a:lnTo>
                  <a:pt x="129706" y="322548"/>
                </a:lnTo>
                <a:lnTo>
                  <a:pt x="108126" y="278210"/>
                </a:lnTo>
                <a:lnTo>
                  <a:pt x="87528" y="233289"/>
                </a:lnTo>
                <a:lnTo>
                  <a:pt x="67932" y="187786"/>
                </a:lnTo>
                <a:lnTo>
                  <a:pt x="49361" y="141704"/>
                </a:lnTo>
                <a:lnTo>
                  <a:pt x="31834" y="95044"/>
                </a:lnTo>
                <a:lnTo>
                  <a:pt x="15373" y="47809"/>
                </a:lnTo>
                <a:lnTo>
                  <a:pt x="0" y="0"/>
                </a:lnTo>
              </a:path>
            </a:pathLst>
          </a:custGeom>
          <a:ln w="57150">
            <a:solidFill>
              <a:srgbClr val="94B3D6"/>
            </a:solidFill>
          </a:ln>
        </p:spPr>
        <p:txBody>
          <a:bodyPr wrap="square" lIns="0" tIns="0" rIns="0" bIns="0" rtlCol="0"/>
          <a:lstStyle/>
          <a:p>
            <a:endParaRPr/>
          </a:p>
        </p:txBody>
      </p:sp>
      <p:sp>
        <p:nvSpPr>
          <p:cNvPr id="27" name="object 27"/>
          <p:cNvSpPr txBox="1"/>
          <p:nvPr/>
        </p:nvSpPr>
        <p:spPr>
          <a:xfrm>
            <a:off x="856614" y="1577721"/>
            <a:ext cx="1774189"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PERGESERAN </a:t>
            </a:r>
            <a:r>
              <a:rPr sz="1600" b="1" dirty="0">
                <a:solidFill>
                  <a:srgbClr val="FF0000"/>
                </a:solidFill>
                <a:latin typeface="Carlito"/>
                <a:cs typeface="Carlito"/>
              </a:rPr>
              <a:t>KE</a:t>
            </a:r>
            <a:r>
              <a:rPr sz="1600" b="1" spc="-25" dirty="0">
                <a:solidFill>
                  <a:srgbClr val="FF0000"/>
                </a:solidFill>
                <a:latin typeface="Carlito"/>
                <a:cs typeface="Carlito"/>
              </a:rPr>
              <a:t> </a:t>
            </a:r>
            <a:r>
              <a:rPr sz="1600" b="1" spc="-5" dirty="0">
                <a:solidFill>
                  <a:srgbClr val="FF0000"/>
                </a:solidFill>
                <a:latin typeface="Carlito"/>
                <a:cs typeface="Carlito"/>
              </a:rPr>
              <a:t>KIRI</a:t>
            </a:r>
            <a:endParaRPr sz="1600">
              <a:latin typeface="Carlito"/>
              <a:cs typeface="Carlito"/>
            </a:endParaRPr>
          </a:p>
        </p:txBody>
      </p:sp>
      <p:sp>
        <p:nvSpPr>
          <p:cNvPr id="28" name="object 28"/>
          <p:cNvSpPr txBox="1"/>
          <p:nvPr/>
        </p:nvSpPr>
        <p:spPr>
          <a:xfrm>
            <a:off x="5255259" y="1599184"/>
            <a:ext cx="2064385"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PERGESERAN </a:t>
            </a:r>
            <a:r>
              <a:rPr sz="1600" b="1" dirty="0">
                <a:solidFill>
                  <a:srgbClr val="FF0000"/>
                </a:solidFill>
                <a:latin typeface="Carlito"/>
                <a:cs typeface="Carlito"/>
              </a:rPr>
              <a:t>KE</a:t>
            </a:r>
            <a:r>
              <a:rPr sz="1600" b="1" spc="-25" dirty="0">
                <a:solidFill>
                  <a:srgbClr val="FF0000"/>
                </a:solidFill>
                <a:latin typeface="Carlito"/>
                <a:cs typeface="Carlito"/>
              </a:rPr>
              <a:t> </a:t>
            </a:r>
            <a:r>
              <a:rPr sz="1600" b="1" spc="-5" dirty="0">
                <a:solidFill>
                  <a:srgbClr val="FF0000"/>
                </a:solidFill>
                <a:latin typeface="Carlito"/>
                <a:cs typeface="Carlito"/>
              </a:rPr>
              <a:t>KANAN</a:t>
            </a:r>
            <a:endParaRPr sz="1600">
              <a:latin typeface="Carlito"/>
              <a:cs typeface="Carlito"/>
            </a:endParaRPr>
          </a:p>
        </p:txBody>
      </p:sp>
      <p:sp>
        <p:nvSpPr>
          <p:cNvPr id="29" name="object 29"/>
          <p:cNvSpPr txBox="1"/>
          <p:nvPr/>
        </p:nvSpPr>
        <p:spPr>
          <a:xfrm>
            <a:off x="4003675" y="4026916"/>
            <a:ext cx="352425"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AD</a:t>
            </a:r>
            <a:r>
              <a:rPr sz="1200" b="1" dirty="0">
                <a:latin typeface="Carlito"/>
                <a:cs typeface="Carlito"/>
              </a:rPr>
              <a:t>1</a:t>
            </a:r>
            <a:endParaRPr sz="1200">
              <a:latin typeface="Carlito"/>
              <a:cs typeface="Carlito"/>
            </a:endParaRPr>
          </a:p>
        </p:txBody>
      </p:sp>
      <p:sp>
        <p:nvSpPr>
          <p:cNvPr id="30" name="object 30"/>
          <p:cNvSpPr txBox="1"/>
          <p:nvPr/>
        </p:nvSpPr>
        <p:spPr>
          <a:xfrm>
            <a:off x="8374380" y="3794061"/>
            <a:ext cx="351790" cy="26987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grpSp>
        <p:nvGrpSpPr>
          <p:cNvPr id="31" name="object 31"/>
          <p:cNvGrpSpPr/>
          <p:nvPr/>
        </p:nvGrpSpPr>
        <p:grpSpPr>
          <a:xfrm>
            <a:off x="5897879" y="2305176"/>
            <a:ext cx="2729230" cy="1878964"/>
            <a:chOff x="5897879" y="2305176"/>
            <a:chExt cx="2729230" cy="1878964"/>
          </a:xfrm>
        </p:grpSpPr>
        <p:sp>
          <p:nvSpPr>
            <p:cNvPr id="32" name="object 32"/>
            <p:cNvSpPr/>
            <p:nvPr/>
          </p:nvSpPr>
          <p:spPr>
            <a:xfrm>
              <a:off x="6300215" y="2333751"/>
              <a:ext cx="2298700" cy="1821814"/>
            </a:xfrm>
            <a:custGeom>
              <a:avLst/>
              <a:gdLst/>
              <a:ahLst/>
              <a:cxnLst/>
              <a:rect l="l" t="t" r="r" b="b"/>
              <a:pathLst>
                <a:path w="2298700" h="1821814">
                  <a:moveTo>
                    <a:pt x="2298318" y="1821688"/>
                  </a:moveTo>
                  <a:lnTo>
                    <a:pt x="2255572" y="1813844"/>
                  </a:lnTo>
                  <a:lnTo>
                    <a:pt x="2212608" y="1805306"/>
                  </a:lnTo>
                  <a:lnTo>
                    <a:pt x="2169446" y="1796075"/>
                  </a:lnTo>
                  <a:lnTo>
                    <a:pt x="2126109" y="1786153"/>
                  </a:lnTo>
                  <a:lnTo>
                    <a:pt x="2082617" y="1775542"/>
                  </a:lnTo>
                  <a:lnTo>
                    <a:pt x="2038991" y="1764244"/>
                  </a:lnTo>
                  <a:lnTo>
                    <a:pt x="1995253" y="1752260"/>
                  </a:lnTo>
                  <a:lnTo>
                    <a:pt x="1951422" y="1739594"/>
                  </a:lnTo>
                  <a:lnTo>
                    <a:pt x="1907521" y="1726246"/>
                  </a:lnTo>
                  <a:lnTo>
                    <a:pt x="1863570" y="1712218"/>
                  </a:lnTo>
                  <a:lnTo>
                    <a:pt x="1819591" y="1697514"/>
                  </a:lnTo>
                  <a:lnTo>
                    <a:pt x="1775604" y="1682134"/>
                  </a:lnTo>
                  <a:lnTo>
                    <a:pt x="1731631" y="1666080"/>
                  </a:lnTo>
                  <a:lnTo>
                    <a:pt x="1687693" y="1649355"/>
                  </a:lnTo>
                  <a:lnTo>
                    <a:pt x="1643809" y="1631960"/>
                  </a:lnTo>
                  <a:lnTo>
                    <a:pt x="1600003" y="1613898"/>
                  </a:lnTo>
                  <a:lnTo>
                    <a:pt x="1556294" y="1595170"/>
                  </a:lnTo>
                  <a:lnTo>
                    <a:pt x="1512704" y="1575778"/>
                  </a:lnTo>
                  <a:lnTo>
                    <a:pt x="1469254" y="1555724"/>
                  </a:lnTo>
                  <a:lnTo>
                    <a:pt x="1425965" y="1535011"/>
                  </a:lnTo>
                  <a:lnTo>
                    <a:pt x="1382858" y="1513640"/>
                  </a:lnTo>
                  <a:lnTo>
                    <a:pt x="1339953" y="1491612"/>
                  </a:lnTo>
                  <a:lnTo>
                    <a:pt x="1297273" y="1468931"/>
                  </a:lnTo>
                  <a:lnTo>
                    <a:pt x="1254838" y="1445598"/>
                  </a:lnTo>
                  <a:lnTo>
                    <a:pt x="1212668" y="1421615"/>
                  </a:lnTo>
                  <a:lnTo>
                    <a:pt x="1170786" y="1396983"/>
                  </a:lnTo>
                  <a:lnTo>
                    <a:pt x="1129212" y="1371706"/>
                  </a:lnTo>
                  <a:lnTo>
                    <a:pt x="1087968" y="1345784"/>
                  </a:lnTo>
                  <a:lnTo>
                    <a:pt x="1047073" y="1319220"/>
                  </a:lnTo>
                  <a:lnTo>
                    <a:pt x="1006550" y="1292016"/>
                  </a:lnTo>
                  <a:lnTo>
                    <a:pt x="966420" y="1264173"/>
                  </a:lnTo>
                  <a:lnTo>
                    <a:pt x="926703" y="1235694"/>
                  </a:lnTo>
                  <a:lnTo>
                    <a:pt x="887420" y="1206580"/>
                  </a:lnTo>
                  <a:lnTo>
                    <a:pt x="848593" y="1176834"/>
                  </a:lnTo>
                  <a:lnTo>
                    <a:pt x="810242" y="1146457"/>
                  </a:lnTo>
                  <a:lnTo>
                    <a:pt x="772389" y="1115452"/>
                  </a:lnTo>
                  <a:lnTo>
                    <a:pt x="735055" y="1083820"/>
                  </a:lnTo>
                  <a:lnTo>
                    <a:pt x="698260" y="1051563"/>
                  </a:lnTo>
                  <a:lnTo>
                    <a:pt x="662027" y="1018683"/>
                  </a:lnTo>
                  <a:lnTo>
                    <a:pt x="626375" y="985183"/>
                  </a:lnTo>
                  <a:lnTo>
                    <a:pt x="591326" y="951064"/>
                  </a:lnTo>
                  <a:lnTo>
                    <a:pt x="556900" y="916328"/>
                  </a:lnTo>
                  <a:lnTo>
                    <a:pt x="523120" y="880976"/>
                  </a:lnTo>
                  <a:lnTo>
                    <a:pt x="490006" y="845012"/>
                  </a:lnTo>
                  <a:lnTo>
                    <a:pt x="457579" y="808437"/>
                  </a:lnTo>
                  <a:lnTo>
                    <a:pt x="425860" y="771253"/>
                  </a:lnTo>
                  <a:lnTo>
                    <a:pt x="394870" y="733461"/>
                  </a:lnTo>
                  <a:lnTo>
                    <a:pt x="364630" y="695065"/>
                  </a:lnTo>
                  <a:lnTo>
                    <a:pt x="335162" y="656065"/>
                  </a:lnTo>
                  <a:lnTo>
                    <a:pt x="306486" y="616463"/>
                  </a:lnTo>
                  <a:lnTo>
                    <a:pt x="278623" y="576263"/>
                  </a:lnTo>
                  <a:lnTo>
                    <a:pt x="251595" y="535465"/>
                  </a:lnTo>
                  <a:lnTo>
                    <a:pt x="225422" y="494071"/>
                  </a:lnTo>
                  <a:lnTo>
                    <a:pt x="200126" y="452084"/>
                  </a:lnTo>
                  <a:lnTo>
                    <a:pt x="175727" y="409505"/>
                  </a:lnTo>
                  <a:lnTo>
                    <a:pt x="152246" y="366337"/>
                  </a:lnTo>
                  <a:lnTo>
                    <a:pt x="129706" y="322581"/>
                  </a:lnTo>
                  <a:lnTo>
                    <a:pt x="108126" y="278240"/>
                  </a:lnTo>
                  <a:lnTo>
                    <a:pt x="87528" y="233314"/>
                  </a:lnTo>
                  <a:lnTo>
                    <a:pt x="67932" y="187807"/>
                  </a:lnTo>
                  <a:lnTo>
                    <a:pt x="49361" y="141720"/>
                  </a:lnTo>
                  <a:lnTo>
                    <a:pt x="31834" y="95055"/>
                  </a:lnTo>
                  <a:lnTo>
                    <a:pt x="15373" y="47814"/>
                  </a:lnTo>
                  <a:lnTo>
                    <a:pt x="0" y="0"/>
                  </a:lnTo>
                </a:path>
              </a:pathLst>
            </a:custGeom>
            <a:ln w="57150">
              <a:solidFill>
                <a:srgbClr val="FF0000"/>
              </a:solidFill>
            </a:ln>
          </p:spPr>
          <p:txBody>
            <a:bodyPr wrap="square" lIns="0" tIns="0" rIns="0" bIns="0" rtlCol="0"/>
            <a:lstStyle/>
            <a:p>
              <a:endParaRPr/>
            </a:p>
          </p:txBody>
        </p:sp>
        <p:sp>
          <p:nvSpPr>
            <p:cNvPr id="33" name="object 33"/>
            <p:cNvSpPr/>
            <p:nvPr/>
          </p:nvSpPr>
          <p:spPr>
            <a:xfrm>
              <a:off x="5897879" y="3055619"/>
              <a:ext cx="960120" cy="424179"/>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5940170" y="3159073"/>
              <a:ext cx="705485" cy="171450"/>
            </a:xfrm>
            <a:custGeom>
              <a:avLst/>
              <a:gdLst/>
              <a:ahLst/>
              <a:cxnLst/>
              <a:rect l="l" t="t" r="r" b="b"/>
              <a:pathLst>
                <a:path w="705484" h="171450">
                  <a:moveTo>
                    <a:pt x="629411" y="85586"/>
                  </a:moveTo>
                  <a:lnTo>
                    <a:pt x="543305" y="135814"/>
                  </a:lnTo>
                  <a:lnTo>
                    <a:pt x="537700" y="140793"/>
                  </a:lnTo>
                  <a:lnTo>
                    <a:pt x="534558" y="147355"/>
                  </a:lnTo>
                  <a:lnTo>
                    <a:pt x="534108" y="154656"/>
                  </a:lnTo>
                  <a:lnTo>
                    <a:pt x="536575" y="161849"/>
                  </a:lnTo>
                  <a:lnTo>
                    <a:pt x="541553" y="167457"/>
                  </a:lnTo>
                  <a:lnTo>
                    <a:pt x="548116" y="170612"/>
                  </a:lnTo>
                  <a:lnTo>
                    <a:pt x="555416" y="171100"/>
                  </a:lnTo>
                  <a:lnTo>
                    <a:pt x="562609" y="168707"/>
                  </a:lnTo>
                  <a:lnTo>
                    <a:pt x="672471" y="104572"/>
                  </a:lnTo>
                  <a:lnTo>
                    <a:pt x="667257" y="104572"/>
                  </a:lnTo>
                  <a:lnTo>
                    <a:pt x="667257" y="102032"/>
                  </a:lnTo>
                  <a:lnTo>
                    <a:pt x="657605" y="102032"/>
                  </a:lnTo>
                  <a:lnTo>
                    <a:pt x="629411" y="85586"/>
                  </a:lnTo>
                  <a:close/>
                </a:path>
                <a:path w="705484" h="171450">
                  <a:moveTo>
                    <a:pt x="596646" y="66472"/>
                  </a:moveTo>
                  <a:lnTo>
                    <a:pt x="0" y="66472"/>
                  </a:lnTo>
                  <a:lnTo>
                    <a:pt x="0" y="104572"/>
                  </a:lnTo>
                  <a:lnTo>
                    <a:pt x="596863" y="104572"/>
                  </a:lnTo>
                  <a:lnTo>
                    <a:pt x="629411" y="85586"/>
                  </a:lnTo>
                  <a:lnTo>
                    <a:pt x="596646" y="66472"/>
                  </a:lnTo>
                  <a:close/>
                </a:path>
                <a:path w="705484" h="171450">
                  <a:moveTo>
                    <a:pt x="672421" y="66472"/>
                  </a:moveTo>
                  <a:lnTo>
                    <a:pt x="667257" y="66472"/>
                  </a:lnTo>
                  <a:lnTo>
                    <a:pt x="667257" y="104572"/>
                  </a:lnTo>
                  <a:lnTo>
                    <a:pt x="672471" y="104572"/>
                  </a:lnTo>
                  <a:lnTo>
                    <a:pt x="705103" y="85522"/>
                  </a:lnTo>
                  <a:lnTo>
                    <a:pt x="672421" y="66472"/>
                  </a:lnTo>
                  <a:close/>
                </a:path>
                <a:path w="705484" h="171450">
                  <a:moveTo>
                    <a:pt x="657605" y="69139"/>
                  </a:moveTo>
                  <a:lnTo>
                    <a:pt x="629411" y="85586"/>
                  </a:lnTo>
                  <a:lnTo>
                    <a:pt x="657605" y="102032"/>
                  </a:lnTo>
                  <a:lnTo>
                    <a:pt x="657605" y="69139"/>
                  </a:lnTo>
                  <a:close/>
                </a:path>
                <a:path w="705484" h="171450">
                  <a:moveTo>
                    <a:pt x="667257" y="69139"/>
                  </a:moveTo>
                  <a:lnTo>
                    <a:pt x="657605" y="69139"/>
                  </a:lnTo>
                  <a:lnTo>
                    <a:pt x="657605" y="102032"/>
                  </a:lnTo>
                  <a:lnTo>
                    <a:pt x="667257" y="102032"/>
                  </a:lnTo>
                  <a:lnTo>
                    <a:pt x="667257" y="69139"/>
                  </a:lnTo>
                  <a:close/>
                </a:path>
                <a:path w="705484" h="171450">
                  <a:moveTo>
                    <a:pt x="555416" y="0"/>
                  </a:moveTo>
                  <a:lnTo>
                    <a:pt x="548116" y="464"/>
                  </a:lnTo>
                  <a:lnTo>
                    <a:pt x="541553" y="3643"/>
                  </a:lnTo>
                  <a:lnTo>
                    <a:pt x="536575" y="9322"/>
                  </a:lnTo>
                  <a:lnTo>
                    <a:pt x="534108" y="16444"/>
                  </a:lnTo>
                  <a:lnTo>
                    <a:pt x="534558" y="23721"/>
                  </a:lnTo>
                  <a:lnTo>
                    <a:pt x="537700" y="30307"/>
                  </a:lnTo>
                  <a:lnTo>
                    <a:pt x="543305" y="35357"/>
                  </a:lnTo>
                  <a:lnTo>
                    <a:pt x="629411" y="85586"/>
                  </a:lnTo>
                  <a:lnTo>
                    <a:pt x="657605" y="69139"/>
                  </a:lnTo>
                  <a:lnTo>
                    <a:pt x="667257" y="69139"/>
                  </a:lnTo>
                  <a:lnTo>
                    <a:pt x="667257" y="66472"/>
                  </a:lnTo>
                  <a:lnTo>
                    <a:pt x="672421" y="66472"/>
                  </a:lnTo>
                  <a:lnTo>
                    <a:pt x="562609" y="2464"/>
                  </a:lnTo>
                  <a:lnTo>
                    <a:pt x="555416" y="0"/>
                  </a:lnTo>
                  <a:close/>
                </a:path>
              </a:pathLst>
            </a:custGeom>
            <a:solidFill>
              <a:srgbClr val="F79546"/>
            </a:solidFill>
          </p:spPr>
          <p:txBody>
            <a:bodyPr wrap="square" lIns="0" tIns="0" rIns="0" bIns="0" rtlCol="0"/>
            <a:lstStyle/>
            <a:p>
              <a:endParaRPr/>
            </a:p>
          </p:txBody>
        </p:sp>
      </p:grpSp>
      <p:sp>
        <p:nvSpPr>
          <p:cNvPr id="35" name="object 35"/>
          <p:cNvSpPr txBox="1"/>
          <p:nvPr/>
        </p:nvSpPr>
        <p:spPr>
          <a:xfrm>
            <a:off x="7879333" y="4480559"/>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94B3D6"/>
                </a:solidFill>
                <a:latin typeface="Carlito"/>
                <a:cs typeface="Carlito"/>
              </a:rPr>
              <a:t>AD</a:t>
            </a:r>
            <a:r>
              <a:rPr sz="1200" b="1" dirty="0">
                <a:solidFill>
                  <a:srgbClr val="94B3D6"/>
                </a:solidFill>
                <a:latin typeface="Carlito"/>
                <a:cs typeface="Carlito"/>
              </a:rPr>
              <a:t>1</a:t>
            </a:r>
            <a:endParaRPr sz="1200" dirty="0">
              <a:latin typeface="Carlito"/>
              <a:cs typeface="Carlito"/>
            </a:endParaRPr>
          </a:p>
        </p:txBody>
      </p:sp>
      <p:sp>
        <p:nvSpPr>
          <p:cNvPr id="36" name="object 36"/>
          <p:cNvSpPr txBox="1"/>
          <p:nvPr/>
        </p:nvSpPr>
        <p:spPr>
          <a:xfrm>
            <a:off x="845000" y="5280279"/>
            <a:ext cx="3171825" cy="757555"/>
          </a:xfrm>
          <a:prstGeom prst="rect">
            <a:avLst/>
          </a:prstGeom>
        </p:spPr>
        <p:txBody>
          <a:bodyPr vert="horz" wrap="square" lIns="0" tIns="12700" rIns="0" bIns="0" rtlCol="0">
            <a:spAutoFit/>
          </a:bodyPr>
          <a:lstStyle/>
          <a:p>
            <a:pPr marL="12700" marR="5080">
              <a:lnSpc>
                <a:spcPct val="100000"/>
              </a:lnSpc>
              <a:spcBef>
                <a:spcPts val="100"/>
              </a:spcBef>
            </a:pPr>
            <a:r>
              <a:rPr sz="1600" i="1" spc="-15" dirty="0">
                <a:latin typeface="Carlito"/>
                <a:cs typeface="Carlito"/>
              </a:rPr>
              <a:t>Penurunan </a:t>
            </a:r>
            <a:r>
              <a:rPr sz="1600" i="1" spc="-10" dirty="0">
                <a:latin typeface="Carlito"/>
                <a:cs typeface="Carlito"/>
              </a:rPr>
              <a:t>jumlah </a:t>
            </a:r>
            <a:r>
              <a:rPr sz="1600" i="1" spc="-5" dirty="0">
                <a:latin typeface="Carlito"/>
                <a:cs typeface="Carlito"/>
              </a:rPr>
              <a:t>uang </a:t>
            </a:r>
            <a:r>
              <a:rPr sz="1600" i="1" spc="-10" dirty="0">
                <a:latin typeface="Carlito"/>
                <a:cs typeface="Carlito"/>
              </a:rPr>
              <a:t>beredar </a:t>
            </a:r>
            <a:r>
              <a:rPr sz="1600" i="1" spc="-5" dirty="0">
                <a:latin typeface="Carlito"/>
                <a:cs typeface="Carlito"/>
              </a:rPr>
              <a:t>(JUB)  </a:t>
            </a:r>
            <a:r>
              <a:rPr sz="1600" i="1" spc="-15" dirty="0">
                <a:latin typeface="Carlito"/>
                <a:cs typeface="Carlito"/>
              </a:rPr>
              <a:t>menyebabkan </a:t>
            </a:r>
            <a:r>
              <a:rPr sz="1600" i="1" spc="-10" dirty="0">
                <a:latin typeface="Carlito"/>
                <a:cs typeface="Carlito"/>
              </a:rPr>
              <a:t>bergesernya kurva  permintaan agregar </a:t>
            </a:r>
            <a:r>
              <a:rPr sz="1600" i="1" spc="-35" dirty="0">
                <a:latin typeface="Carlito"/>
                <a:cs typeface="Carlito"/>
              </a:rPr>
              <a:t>ke</a:t>
            </a:r>
            <a:r>
              <a:rPr sz="1600" i="1" spc="75" dirty="0">
                <a:latin typeface="Carlito"/>
                <a:cs typeface="Carlito"/>
              </a:rPr>
              <a:t> </a:t>
            </a:r>
            <a:r>
              <a:rPr sz="1600" i="1" spc="-10" dirty="0">
                <a:latin typeface="Carlito"/>
                <a:cs typeface="Carlito"/>
              </a:rPr>
              <a:t>kiri</a:t>
            </a:r>
            <a:endParaRPr sz="1600" dirty="0">
              <a:latin typeface="Carlito"/>
              <a:cs typeface="Carlito"/>
            </a:endParaRPr>
          </a:p>
        </p:txBody>
      </p:sp>
      <p:sp>
        <p:nvSpPr>
          <p:cNvPr id="37" name="object 37"/>
          <p:cNvSpPr txBox="1"/>
          <p:nvPr/>
        </p:nvSpPr>
        <p:spPr>
          <a:xfrm>
            <a:off x="5302118" y="5237097"/>
            <a:ext cx="3494404" cy="757555"/>
          </a:xfrm>
          <a:prstGeom prst="rect">
            <a:avLst/>
          </a:prstGeom>
        </p:spPr>
        <p:txBody>
          <a:bodyPr vert="horz" wrap="square" lIns="0" tIns="12700" rIns="0" bIns="0" rtlCol="0">
            <a:spAutoFit/>
          </a:bodyPr>
          <a:lstStyle/>
          <a:p>
            <a:pPr marL="12700" marR="5080">
              <a:lnSpc>
                <a:spcPct val="100000"/>
              </a:lnSpc>
              <a:spcBef>
                <a:spcPts val="100"/>
              </a:spcBef>
            </a:pPr>
            <a:r>
              <a:rPr sz="1600" i="1" spc="-10" dirty="0">
                <a:latin typeface="Carlito"/>
                <a:cs typeface="Carlito"/>
              </a:rPr>
              <a:t>Bertambahnya jumlah </a:t>
            </a:r>
            <a:r>
              <a:rPr sz="1600" i="1" spc="-5" dirty="0">
                <a:latin typeface="Carlito"/>
                <a:cs typeface="Carlito"/>
              </a:rPr>
              <a:t>uang </a:t>
            </a:r>
            <a:r>
              <a:rPr sz="1600" i="1" spc="-10" dirty="0">
                <a:latin typeface="Carlito"/>
                <a:cs typeface="Carlito"/>
              </a:rPr>
              <a:t>beredar </a:t>
            </a:r>
            <a:r>
              <a:rPr sz="1600" i="1" spc="-5" dirty="0">
                <a:latin typeface="Carlito"/>
                <a:cs typeface="Carlito"/>
              </a:rPr>
              <a:t>(JUB)  </a:t>
            </a:r>
            <a:r>
              <a:rPr sz="1600" i="1" spc="-15" dirty="0">
                <a:latin typeface="Carlito"/>
                <a:cs typeface="Carlito"/>
              </a:rPr>
              <a:t>menyebabkan </a:t>
            </a:r>
            <a:r>
              <a:rPr sz="1600" i="1" spc="-10" dirty="0">
                <a:latin typeface="Carlito"/>
                <a:cs typeface="Carlito"/>
              </a:rPr>
              <a:t>bergesernya kurva  permintaan agregar </a:t>
            </a:r>
            <a:r>
              <a:rPr sz="1600" i="1" spc="-35" dirty="0">
                <a:latin typeface="Carlito"/>
                <a:cs typeface="Carlito"/>
              </a:rPr>
              <a:t>ke</a:t>
            </a:r>
            <a:r>
              <a:rPr sz="1600" i="1" spc="75" dirty="0">
                <a:latin typeface="Carlito"/>
                <a:cs typeface="Carlito"/>
              </a:rPr>
              <a:t> </a:t>
            </a:r>
            <a:r>
              <a:rPr sz="1600" i="1" spc="-20" dirty="0">
                <a:latin typeface="Carlito"/>
                <a:cs typeface="Carlito"/>
              </a:rPr>
              <a:t>kanan</a:t>
            </a:r>
            <a:endParaRPr sz="1600" dirty="0">
              <a:latin typeface="Carlito"/>
              <a:cs typeface="Carlito"/>
            </a:endParaRPr>
          </a:p>
        </p:txBody>
      </p:sp>
      <p:grpSp>
        <p:nvGrpSpPr>
          <p:cNvPr id="46" name="Group 45"/>
          <p:cNvGrpSpPr/>
          <p:nvPr/>
        </p:nvGrpSpPr>
        <p:grpSpPr>
          <a:xfrm>
            <a:off x="6442130" y="1326716"/>
            <a:ext cx="2014560" cy="1754280"/>
            <a:chOff x="6442130" y="1326716"/>
            <a:chExt cx="2014560" cy="1754280"/>
          </a:xfrm>
        </p:grpSpPr>
        <mc:AlternateContent xmlns:mc="http://schemas.openxmlformats.org/markup-compatibility/2006" xmlns:p14="http://schemas.microsoft.com/office/powerpoint/2010/main">
          <mc:Choice Requires="p14">
            <p:contentPart p14:bwMode="auto" r:id="rId8">
              <p14:nvContentPartPr>
                <p14:cNvPr id="39" name="Ink 38"/>
                <p14:cNvContentPartPr/>
                <p14:nvPr/>
              </p14:nvContentPartPr>
              <p14:xfrm>
                <a:off x="6442130" y="1326716"/>
                <a:ext cx="1492200" cy="960480"/>
              </p14:xfrm>
            </p:contentPart>
          </mc:Choice>
          <mc:Fallback xmlns="">
            <p:pic>
              <p:nvPicPr>
                <p:cNvPr id="39" name="Ink 38"/>
              </p:nvPicPr>
              <p:blipFill>
                <a:blip r:embed="rId9"/>
              </p:blipFill>
              <p:spPr>
                <a:xfrm>
                  <a:off x="6442130" y="1326716"/>
                  <a:ext cx="1492200" cy="960480"/>
                </a:xfrm>
                <a:prstGeom prst="rect"/>
              </p:spPr>
            </p:pic>
          </mc:Fallback>
        </mc:AlternateContent>
        <mc:AlternateContent xmlns:mc="http://schemas.openxmlformats.org/markup-compatibility/2006" xmlns:p14="http://schemas.microsoft.com/office/powerpoint/2010/main">
          <mc:Choice Requires="p14">
            <p:contentPart p14:bwMode="auto" r:id="rId10">
              <p14:nvContentPartPr>
                <p14:cNvPr id="40" name="Ink 39"/>
                <p14:cNvContentPartPr/>
                <p14:nvPr/>
              </p14:nvContentPartPr>
              <p14:xfrm>
                <a:off x="7831010" y="2403476"/>
                <a:ext cx="360" cy="511920"/>
              </p14:xfrm>
            </p:contentPart>
          </mc:Choice>
          <mc:Fallback xmlns="">
            <p:pic>
              <p:nvPicPr>
                <p:cNvPr id="40" name="Ink 39"/>
              </p:nvPicPr>
              <p:blipFill>
                <a:blip r:embed="rId11"/>
              </p:blipFill>
              <p:spPr>
                <a:xfrm>
                  <a:off x="7831010" y="2403476"/>
                  <a:ext cx="360" cy="51192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41" name="Ink 40"/>
                <p14:cNvContentPartPr/>
                <p14:nvPr/>
              </p14:nvContentPartPr>
              <p14:xfrm>
                <a:off x="7860530" y="2304836"/>
                <a:ext cx="237240" cy="531360"/>
              </p14:xfrm>
            </p:contentPart>
          </mc:Choice>
          <mc:Fallback xmlns="">
            <p:pic>
              <p:nvPicPr>
                <p:cNvPr id="41" name="Ink 40"/>
              </p:nvPicPr>
              <p:blipFill>
                <a:blip r:embed="rId13"/>
              </p:blipFill>
              <p:spPr>
                <a:xfrm>
                  <a:off x="7860530" y="2304836"/>
                  <a:ext cx="237240" cy="531360"/>
                </a:xfrm>
                <a:prstGeom prst="rect"/>
              </p:spPr>
            </p:pic>
          </mc:Fallback>
        </mc:AlternateContent>
        <mc:AlternateContent xmlns:mc="http://schemas.openxmlformats.org/markup-compatibility/2006" xmlns:p14="http://schemas.microsoft.com/office/powerpoint/2010/main">
          <mc:Choice Requires="p14">
            <p:contentPart p14:bwMode="auto" r:id="rId14">
              <p14:nvContentPartPr>
                <p14:cNvPr id="42" name="Ink 41"/>
                <p14:cNvContentPartPr/>
                <p14:nvPr/>
              </p14:nvContentPartPr>
              <p14:xfrm>
                <a:off x="8126930" y="2727836"/>
                <a:ext cx="97560" cy="353160"/>
              </p14:xfrm>
            </p:contentPart>
          </mc:Choice>
          <mc:Fallback xmlns="">
            <p:pic>
              <p:nvPicPr>
                <p:cNvPr id="42" name="Ink 41"/>
              </p:nvPicPr>
              <p:blipFill>
                <a:blip r:embed="rId15"/>
              </p:blipFill>
              <p:spPr>
                <a:xfrm>
                  <a:off x="8126930" y="2727836"/>
                  <a:ext cx="97560" cy="353160"/>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43" name="Ink 42"/>
                <p14:cNvContentPartPr/>
                <p14:nvPr/>
              </p14:nvContentPartPr>
              <p14:xfrm>
                <a:off x="8345450" y="2226716"/>
                <a:ext cx="75960" cy="443880"/>
              </p14:xfrm>
            </p:contentPart>
          </mc:Choice>
          <mc:Fallback xmlns="">
            <p:pic>
              <p:nvPicPr>
                <p:cNvPr id="43" name="Ink 42"/>
              </p:nvPicPr>
              <p:blipFill>
                <a:blip r:embed="rId17"/>
              </p:blipFill>
              <p:spPr>
                <a:xfrm>
                  <a:off x="8345450" y="2226716"/>
                  <a:ext cx="75960" cy="443880"/>
                </a:xfrm>
                <a:prstGeom prst="rect"/>
              </p:spPr>
            </p:pic>
          </mc:Fallback>
        </mc:AlternateContent>
        <mc:AlternateContent xmlns:mc="http://schemas.openxmlformats.org/markup-compatibility/2006" xmlns:p14="http://schemas.microsoft.com/office/powerpoint/2010/main">
          <mc:Choice Requires="p14">
            <p:contentPart p14:bwMode="auto" r:id="rId18">
              <p14:nvContentPartPr>
                <p14:cNvPr id="44" name="Ink 43"/>
                <p14:cNvContentPartPr/>
                <p14:nvPr/>
              </p14:nvContentPartPr>
              <p14:xfrm>
                <a:off x="8322770" y="2197196"/>
                <a:ext cx="113400" cy="150840"/>
              </p14:xfrm>
            </p:contentPart>
          </mc:Choice>
          <mc:Fallback xmlns="">
            <p:pic>
              <p:nvPicPr>
                <p:cNvPr id="44" name="Ink 43"/>
              </p:nvPicPr>
              <p:blipFill>
                <a:blip r:embed="rId19"/>
              </p:blipFill>
              <p:spPr>
                <a:xfrm>
                  <a:off x="8322770" y="2197196"/>
                  <a:ext cx="113400" cy="150840"/>
                </a:xfrm>
                <a:prstGeom prst="rect"/>
              </p:spPr>
            </p:pic>
          </mc:Fallback>
        </mc:AlternateContent>
        <mc:AlternateContent xmlns:mc="http://schemas.openxmlformats.org/markup-compatibility/2006" xmlns:p14="http://schemas.microsoft.com/office/powerpoint/2010/main">
          <mc:Choice Requires="p14">
            <p:contentPart p14:bwMode="auto" r:id="rId20">
              <p14:nvContentPartPr>
                <p14:cNvPr id="45" name="Ink 44"/>
                <p14:cNvContentPartPr/>
                <p14:nvPr/>
              </p14:nvContentPartPr>
              <p14:xfrm>
                <a:off x="8450210" y="2197196"/>
                <a:ext cx="6480" cy="243720"/>
              </p14:xfrm>
            </p:contentPart>
          </mc:Choice>
          <mc:Fallback xmlns="">
            <p:pic>
              <p:nvPicPr>
                <p:cNvPr id="45" name="Ink 44"/>
              </p:nvPicPr>
              <p:blipFill>
                <a:blip r:embed="rId21"/>
              </p:blipFill>
              <p:spPr>
                <a:xfrm>
                  <a:off x="8450210" y="2197196"/>
                  <a:ext cx="6480" cy="243720"/>
                </a:xfrm>
                <a:prstGeom prst="rect"/>
              </p:spPr>
            </p:pic>
          </mc:Fallback>
        </mc:AlternateContent>
      </p:grpSp>
      <p:grpSp>
        <p:nvGrpSpPr>
          <p:cNvPr id="47" name="Group 46">
            <a:extLst>
              <a:ext uri="{FF2B5EF4-FFF2-40B4-BE49-F238E27FC236}">
                <a16:creationId xmlns:a16="http://schemas.microsoft.com/office/drawing/2014/main" id="{86256DA3-4517-917A-3124-A089BA1BED40}"/>
              </a:ext>
            </a:extLst>
          </p:cNvPr>
          <p:cNvGrpSpPr/>
          <p:nvPr/>
        </p:nvGrpSpPr>
        <p:grpSpPr>
          <a:xfrm>
            <a:off x="2877735" y="1956863"/>
            <a:ext cx="386640" cy="390600"/>
            <a:chOff x="2877735" y="1956863"/>
            <a:chExt cx="386640" cy="390600"/>
          </a:xfrm>
        </p:grpSpPr>
        <mc:AlternateContent xmlns:mc="http://schemas.openxmlformats.org/markup-compatibility/2006" xmlns:p14="http://schemas.microsoft.com/office/powerpoint/2010/main">
          <mc:Choice Requires="p14">
            <p:contentPart p14:bwMode="auto" r:id="rId22">
              <p14:nvContentPartPr>
                <p14:cNvPr id="3" name="Ink 2">
                  <a:extLst>
                    <a:ext uri="{FF2B5EF4-FFF2-40B4-BE49-F238E27FC236}">
                      <a16:creationId xmlns:a16="http://schemas.microsoft.com/office/drawing/2014/main" id="{A195467D-0257-6A2F-A4DF-61CD10362395}"/>
                    </a:ext>
                  </a:extLst>
                </p14:cNvPr>
                <p14:cNvContentPartPr/>
                <p14:nvPr/>
              </p14:nvContentPartPr>
              <p14:xfrm>
                <a:off x="2877735" y="1956863"/>
                <a:ext cx="138240" cy="286920"/>
              </p14:xfrm>
            </p:contentPart>
          </mc:Choice>
          <mc:Fallback xmlns="">
            <p:pic>
              <p:nvPicPr>
                <p:cNvPr id="3" name="Ink 2">
                  <a:extLst>
                    <a:ext uri="{FF2B5EF4-FFF2-40B4-BE49-F238E27FC236}">
                      <a16:creationId xmlns:a16="http://schemas.microsoft.com/office/drawing/2014/main" id="{A195467D-0257-6A2F-A4DF-61CD10362395}"/>
                    </a:ext>
                  </a:extLst>
                </p:cNvPr>
                <p:cNvPicPr/>
                <p:nvPr/>
              </p:nvPicPr>
              <p:blipFill>
                <a:blip r:embed="rId23"/>
                <a:stretch>
                  <a:fillRect/>
                </a:stretch>
              </p:blipFill>
              <p:spPr>
                <a:xfrm>
                  <a:off x="2859735" y="1938863"/>
                  <a:ext cx="1738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Ink 3">
                  <a:extLst>
                    <a:ext uri="{FF2B5EF4-FFF2-40B4-BE49-F238E27FC236}">
                      <a16:creationId xmlns:a16="http://schemas.microsoft.com/office/drawing/2014/main" id="{1B756C26-BEDB-41F9-C9D8-D78769275CF0}"/>
                    </a:ext>
                  </a:extLst>
                </p14:cNvPr>
                <p14:cNvContentPartPr/>
                <p14:nvPr/>
              </p14:nvContentPartPr>
              <p14:xfrm>
                <a:off x="3116775" y="2212103"/>
                <a:ext cx="360" cy="135360"/>
              </p14:xfrm>
            </p:contentPart>
          </mc:Choice>
          <mc:Fallback xmlns="">
            <p:pic>
              <p:nvPicPr>
                <p:cNvPr id="4" name="Ink 3">
                  <a:extLst>
                    <a:ext uri="{FF2B5EF4-FFF2-40B4-BE49-F238E27FC236}">
                      <a16:creationId xmlns:a16="http://schemas.microsoft.com/office/drawing/2014/main" id="{1B756C26-BEDB-41F9-C9D8-D78769275CF0}"/>
                    </a:ext>
                  </a:extLst>
                </p:cNvPr>
                <p:cNvPicPr/>
                <p:nvPr/>
              </p:nvPicPr>
              <p:blipFill>
                <a:blip r:embed="rId25"/>
                <a:stretch>
                  <a:fillRect/>
                </a:stretch>
              </p:blipFill>
              <p:spPr>
                <a:xfrm>
                  <a:off x="3099135" y="2194103"/>
                  <a:ext cx="36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AE3BA033-1A13-6421-A4B7-782BEECDF8EF}"/>
                    </a:ext>
                  </a:extLst>
                </p14:cNvPr>
                <p14:cNvContentPartPr/>
                <p14:nvPr/>
              </p14:nvContentPartPr>
              <p14:xfrm>
                <a:off x="3233775" y="1966223"/>
                <a:ext cx="30600" cy="352080"/>
              </p14:xfrm>
            </p:contentPart>
          </mc:Choice>
          <mc:Fallback xmlns="">
            <p:pic>
              <p:nvPicPr>
                <p:cNvPr id="38" name="Ink 37">
                  <a:extLst>
                    <a:ext uri="{FF2B5EF4-FFF2-40B4-BE49-F238E27FC236}">
                      <a16:creationId xmlns:a16="http://schemas.microsoft.com/office/drawing/2014/main" id="{AE3BA033-1A13-6421-A4B7-782BEECDF8EF}"/>
                    </a:ext>
                  </a:extLst>
                </p:cNvPr>
                <p:cNvPicPr/>
                <p:nvPr/>
              </p:nvPicPr>
              <p:blipFill>
                <a:blip r:embed="rId27"/>
                <a:stretch>
                  <a:fillRect/>
                </a:stretch>
              </p:blipFill>
              <p:spPr>
                <a:xfrm>
                  <a:off x="3215775" y="1948223"/>
                  <a:ext cx="66240" cy="38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48" name="Ink 47">
                <a:extLst>
                  <a:ext uri="{FF2B5EF4-FFF2-40B4-BE49-F238E27FC236}">
                    <a16:creationId xmlns:a16="http://schemas.microsoft.com/office/drawing/2014/main" id="{A64229D0-E866-6263-B224-86871F526A36}"/>
                  </a:ext>
                </a:extLst>
              </p14:cNvPr>
              <p14:cNvContentPartPr/>
              <p14:nvPr/>
            </p14:nvContentPartPr>
            <p14:xfrm>
              <a:off x="3293535" y="1789463"/>
              <a:ext cx="360" cy="3600"/>
            </p14:xfrm>
          </p:contentPart>
        </mc:Choice>
        <mc:Fallback xmlns="">
          <p:pic>
            <p:nvPicPr>
              <p:cNvPr id="48" name="Ink 47">
                <a:extLst>
                  <a:ext uri="{FF2B5EF4-FFF2-40B4-BE49-F238E27FC236}">
                    <a16:creationId xmlns:a16="http://schemas.microsoft.com/office/drawing/2014/main" id="{A64229D0-E866-6263-B224-86871F526A36}"/>
                  </a:ext>
                </a:extLst>
              </p:cNvPr>
              <p:cNvPicPr/>
              <p:nvPr/>
            </p:nvPicPr>
            <p:blipFill>
              <a:blip r:embed="rId29"/>
              <a:stretch>
                <a:fillRect/>
              </a:stretch>
            </p:blipFill>
            <p:spPr>
              <a:xfrm>
                <a:off x="3275535" y="1771463"/>
                <a:ext cx="36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9" name="Ink 48">
                <a:extLst>
                  <a:ext uri="{FF2B5EF4-FFF2-40B4-BE49-F238E27FC236}">
                    <a16:creationId xmlns:a16="http://schemas.microsoft.com/office/drawing/2014/main" id="{60956760-FE9C-58D0-CE22-07BE84ABC872}"/>
                  </a:ext>
                </a:extLst>
              </p14:cNvPr>
              <p14:cNvContentPartPr/>
              <p14:nvPr/>
            </p14:nvContentPartPr>
            <p14:xfrm>
              <a:off x="3476775" y="2310743"/>
              <a:ext cx="3600" cy="3960"/>
            </p14:xfrm>
          </p:contentPart>
        </mc:Choice>
        <mc:Fallback xmlns="">
          <p:pic>
            <p:nvPicPr>
              <p:cNvPr id="49" name="Ink 48">
                <a:extLst>
                  <a:ext uri="{FF2B5EF4-FFF2-40B4-BE49-F238E27FC236}">
                    <a16:creationId xmlns:a16="http://schemas.microsoft.com/office/drawing/2014/main" id="{60956760-FE9C-58D0-CE22-07BE84ABC872}"/>
                  </a:ext>
                </a:extLst>
              </p:cNvPr>
              <p:cNvPicPr/>
              <p:nvPr/>
            </p:nvPicPr>
            <p:blipFill>
              <a:blip r:embed="rId31"/>
              <a:stretch>
                <a:fillRect/>
              </a:stretch>
            </p:blipFill>
            <p:spPr>
              <a:xfrm>
                <a:off x="3459135" y="2292743"/>
                <a:ext cx="39240" cy="39600"/>
              </a:xfrm>
              <a:prstGeom prst="rect">
                <a:avLst/>
              </a:prstGeom>
            </p:spPr>
          </p:pic>
        </mc:Fallback>
      </mc:AlternateContent>
      <p:grpSp>
        <p:nvGrpSpPr>
          <p:cNvPr id="52" name="Group 51">
            <a:extLst>
              <a:ext uri="{FF2B5EF4-FFF2-40B4-BE49-F238E27FC236}">
                <a16:creationId xmlns:a16="http://schemas.microsoft.com/office/drawing/2014/main" id="{A11A667B-6BF4-5598-277A-8FEFCC4ADE25}"/>
              </a:ext>
            </a:extLst>
          </p:cNvPr>
          <p:cNvGrpSpPr/>
          <p:nvPr/>
        </p:nvGrpSpPr>
        <p:grpSpPr>
          <a:xfrm>
            <a:off x="3685575" y="2035343"/>
            <a:ext cx="246240" cy="411120"/>
            <a:chOff x="3685575" y="2035343"/>
            <a:chExt cx="246240" cy="411120"/>
          </a:xfrm>
        </p:grpSpPr>
        <mc:AlternateContent xmlns:mc="http://schemas.openxmlformats.org/markup-compatibility/2006" xmlns:p14="http://schemas.microsoft.com/office/powerpoint/2010/main">
          <mc:Choice Requires="p14">
            <p:contentPart p14:bwMode="auto" r:id="rId32">
              <p14:nvContentPartPr>
                <p14:cNvPr id="50" name="Ink 49">
                  <a:extLst>
                    <a:ext uri="{FF2B5EF4-FFF2-40B4-BE49-F238E27FC236}">
                      <a16:creationId xmlns:a16="http://schemas.microsoft.com/office/drawing/2014/main" id="{AAA37CE4-842F-F9DA-16E6-907915F7C856}"/>
                    </a:ext>
                  </a:extLst>
                </p14:cNvPr>
                <p14:cNvContentPartPr/>
                <p14:nvPr/>
              </p14:nvContentPartPr>
              <p14:xfrm>
                <a:off x="3685575" y="2054783"/>
                <a:ext cx="128160" cy="391680"/>
              </p14:xfrm>
            </p:contentPart>
          </mc:Choice>
          <mc:Fallback xmlns="">
            <p:pic>
              <p:nvPicPr>
                <p:cNvPr id="50" name="Ink 49">
                  <a:extLst>
                    <a:ext uri="{FF2B5EF4-FFF2-40B4-BE49-F238E27FC236}">
                      <a16:creationId xmlns:a16="http://schemas.microsoft.com/office/drawing/2014/main" id="{AAA37CE4-842F-F9DA-16E6-907915F7C856}"/>
                    </a:ext>
                  </a:extLst>
                </p:cNvPr>
                <p:cNvPicPr/>
                <p:nvPr/>
              </p:nvPicPr>
              <p:blipFill>
                <a:blip r:embed="rId33"/>
                <a:stretch>
                  <a:fillRect/>
                </a:stretch>
              </p:blipFill>
              <p:spPr>
                <a:xfrm>
                  <a:off x="3667935" y="2037143"/>
                  <a:ext cx="16380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Ink 50">
                  <a:extLst>
                    <a:ext uri="{FF2B5EF4-FFF2-40B4-BE49-F238E27FC236}">
                      <a16:creationId xmlns:a16="http://schemas.microsoft.com/office/drawing/2014/main" id="{5E90D2DA-E227-7465-2E80-5205069A713B}"/>
                    </a:ext>
                  </a:extLst>
                </p14:cNvPr>
                <p14:cNvContentPartPr/>
                <p14:nvPr/>
              </p14:nvContentPartPr>
              <p14:xfrm>
                <a:off x="3795015" y="2035343"/>
                <a:ext cx="136800" cy="40320"/>
              </p14:xfrm>
            </p:contentPart>
          </mc:Choice>
          <mc:Fallback xmlns="">
            <p:pic>
              <p:nvPicPr>
                <p:cNvPr id="51" name="Ink 50">
                  <a:extLst>
                    <a:ext uri="{FF2B5EF4-FFF2-40B4-BE49-F238E27FC236}">
                      <a16:creationId xmlns:a16="http://schemas.microsoft.com/office/drawing/2014/main" id="{5E90D2DA-E227-7465-2E80-5205069A713B}"/>
                    </a:ext>
                  </a:extLst>
                </p:cNvPr>
                <p:cNvPicPr/>
                <p:nvPr/>
              </p:nvPicPr>
              <p:blipFill>
                <a:blip r:embed="rId35"/>
                <a:stretch>
                  <a:fillRect/>
                </a:stretch>
              </p:blipFill>
              <p:spPr>
                <a:xfrm>
                  <a:off x="3777375" y="2017343"/>
                  <a:ext cx="17244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53" name="Ink 52">
                <a:extLst>
                  <a:ext uri="{FF2B5EF4-FFF2-40B4-BE49-F238E27FC236}">
                    <a16:creationId xmlns:a16="http://schemas.microsoft.com/office/drawing/2014/main" id="{98C18447-4519-9D1A-1EA0-21D125AF09D0}"/>
                  </a:ext>
                </a:extLst>
              </p14:cNvPr>
              <p14:cNvContentPartPr/>
              <p14:nvPr/>
            </p14:nvContentPartPr>
            <p14:xfrm>
              <a:off x="4001295" y="2326943"/>
              <a:ext cx="360" cy="3600"/>
            </p14:xfrm>
          </p:contentPart>
        </mc:Choice>
        <mc:Fallback xmlns="">
          <p:pic>
            <p:nvPicPr>
              <p:cNvPr id="53" name="Ink 52">
                <a:extLst>
                  <a:ext uri="{FF2B5EF4-FFF2-40B4-BE49-F238E27FC236}">
                    <a16:creationId xmlns:a16="http://schemas.microsoft.com/office/drawing/2014/main" id="{98C18447-4519-9D1A-1EA0-21D125AF09D0}"/>
                  </a:ext>
                </a:extLst>
              </p:cNvPr>
              <p:cNvPicPr/>
              <p:nvPr/>
            </p:nvPicPr>
            <p:blipFill>
              <a:blip r:embed="rId29"/>
              <a:stretch>
                <a:fillRect/>
              </a:stretch>
            </p:blipFill>
            <p:spPr>
              <a:xfrm>
                <a:off x="3983655" y="2308943"/>
                <a:ext cx="36000" cy="39240"/>
              </a:xfrm>
              <a:prstGeom prst="rect">
                <a:avLst/>
              </a:prstGeom>
            </p:spPr>
          </p:pic>
        </mc:Fallback>
      </mc:AlternateContent>
      <p:grpSp>
        <p:nvGrpSpPr>
          <p:cNvPr id="59" name="Group 58">
            <a:extLst>
              <a:ext uri="{FF2B5EF4-FFF2-40B4-BE49-F238E27FC236}">
                <a16:creationId xmlns:a16="http://schemas.microsoft.com/office/drawing/2014/main" id="{25A033B5-1A9C-216E-DCC4-2D1AEFDB5453}"/>
              </a:ext>
            </a:extLst>
          </p:cNvPr>
          <p:cNvGrpSpPr/>
          <p:nvPr/>
        </p:nvGrpSpPr>
        <p:grpSpPr>
          <a:xfrm>
            <a:off x="4202535" y="2172863"/>
            <a:ext cx="696600" cy="386640"/>
            <a:chOff x="4202535" y="2172863"/>
            <a:chExt cx="696600" cy="386640"/>
          </a:xfrm>
        </p:grpSpPr>
        <mc:AlternateContent xmlns:mc="http://schemas.openxmlformats.org/markup-compatibility/2006" xmlns:p14="http://schemas.microsoft.com/office/powerpoint/2010/main">
          <mc:Choice Requires="p14">
            <p:contentPart p14:bwMode="auto" r:id="rId37">
              <p14:nvContentPartPr>
                <p14:cNvPr id="54" name="Ink 53">
                  <a:extLst>
                    <a:ext uri="{FF2B5EF4-FFF2-40B4-BE49-F238E27FC236}">
                      <a16:creationId xmlns:a16="http://schemas.microsoft.com/office/drawing/2014/main" id="{11C4361F-F01F-6994-CA98-21C42EBDEB95}"/>
                    </a:ext>
                  </a:extLst>
                </p14:cNvPr>
                <p14:cNvContentPartPr/>
                <p14:nvPr/>
              </p14:nvContentPartPr>
              <p14:xfrm>
                <a:off x="4237815" y="2172863"/>
                <a:ext cx="179280" cy="260640"/>
              </p14:xfrm>
            </p:contentPart>
          </mc:Choice>
          <mc:Fallback xmlns="">
            <p:pic>
              <p:nvPicPr>
                <p:cNvPr id="54" name="Ink 53">
                  <a:extLst>
                    <a:ext uri="{FF2B5EF4-FFF2-40B4-BE49-F238E27FC236}">
                      <a16:creationId xmlns:a16="http://schemas.microsoft.com/office/drawing/2014/main" id="{11C4361F-F01F-6994-CA98-21C42EBDEB95}"/>
                    </a:ext>
                  </a:extLst>
                </p:cNvPr>
                <p:cNvPicPr/>
                <p:nvPr/>
              </p:nvPicPr>
              <p:blipFill>
                <a:blip r:embed="rId38"/>
                <a:stretch>
                  <a:fillRect/>
                </a:stretch>
              </p:blipFill>
              <p:spPr>
                <a:xfrm>
                  <a:off x="4219815" y="2155223"/>
                  <a:ext cx="2149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5" name="Ink 54">
                  <a:extLst>
                    <a:ext uri="{FF2B5EF4-FFF2-40B4-BE49-F238E27FC236}">
                      <a16:creationId xmlns:a16="http://schemas.microsoft.com/office/drawing/2014/main" id="{BDD07E4F-1D71-98D6-F1B1-5357DCF78C10}"/>
                    </a:ext>
                  </a:extLst>
                </p14:cNvPr>
                <p14:cNvContentPartPr/>
                <p14:nvPr/>
              </p14:nvContentPartPr>
              <p14:xfrm>
                <a:off x="4202535" y="2231543"/>
                <a:ext cx="182520" cy="256680"/>
              </p14:xfrm>
            </p:contentPart>
          </mc:Choice>
          <mc:Fallback xmlns="">
            <p:pic>
              <p:nvPicPr>
                <p:cNvPr id="55" name="Ink 54">
                  <a:extLst>
                    <a:ext uri="{FF2B5EF4-FFF2-40B4-BE49-F238E27FC236}">
                      <a16:creationId xmlns:a16="http://schemas.microsoft.com/office/drawing/2014/main" id="{BDD07E4F-1D71-98D6-F1B1-5357DCF78C10}"/>
                    </a:ext>
                  </a:extLst>
                </p:cNvPr>
                <p:cNvPicPr/>
                <p:nvPr/>
              </p:nvPicPr>
              <p:blipFill>
                <a:blip r:embed="rId40"/>
                <a:stretch>
                  <a:fillRect/>
                </a:stretch>
              </p:blipFill>
              <p:spPr>
                <a:xfrm>
                  <a:off x="4184895" y="2213543"/>
                  <a:ext cx="2181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6" name="Ink 55">
                  <a:extLst>
                    <a:ext uri="{FF2B5EF4-FFF2-40B4-BE49-F238E27FC236}">
                      <a16:creationId xmlns:a16="http://schemas.microsoft.com/office/drawing/2014/main" id="{1DDBFA17-7A88-169A-53BE-6F269DA1428D}"/>
                    </a:ext>
                  </a:extLst>
                </p14:cNvPr>
                <p14:cNvContentPartPr/>
                <p14:nvPr/>
              </p14:nvContentPartPr>
              <p14:xfrm>
                <a:off x="4481175" y="2527103"/>
                <a:ext cx="12240" cy="32400"/>
              </p14:xfrm>
            </p:contentPart>
          </mc:Choice>
          <mc:Fallback xmlns="">
            <p:pic>
              <p:nvPicPr>
                <p:cNvPr id="56" name="Ink 55">
                  <a:extLst>
                    <a:ext uri="{FF2B5EF4-FFF2-40B4-BE49-F238E27FC236}">
                      <a16:creationId xmlns:a16="http://schemas.microsoft.com/office/drawing/2014/main" id="{1DDBFA17-7A88-169A-53BE-6F269DA1428D}"/>
                    </a:ext>
                  </a:extLst>
                </p:cNvPr>
                <p:cNvPicPr/>
                <p:nvPr/>
              </p:nvPicPr>
              <p:blipFill>
                <a:blip r:embed="rId42"/>
                <a:stretch>
                  <a:fillRect/>
                </a:stretch>
              </p:blipFill>
              <p:spPr>
                <a:xfrm>
                  <a:off x="4463175" y="2509103"/>
                  <a:ext cx="47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7" name="Ink 56">
                  <a:extLst>
                    <a:ext uri="{FF2B5EF4-FFF2-40B4-BE49-F238E27FC236}">
                      <a16:creationId xmlns:a16="http://schemas.microsoft.com/office/drawing/2014/main" id="{CE2F1558-E434-498E-F7E2-DF09CF3E7FBD}"/>
                    </a:ext>
                  </a:extLst>
                </p14:cNvPr>
                <p14:cNvContentPartPr/>
                <p14:nvPr/>
              </p14:nvContentPartPr>
              <p14:xfrm>
                <a:off x="4581615" y="2192303"/>
                <a:ext cx="22320" cy="257760"/>
              </p14:xfrm>
            </p:contentPart>
          </mc:Choice>
          <mc:Fallback xmlns="">
            <p:pic>
              <p:nvPicPr>
                <p:cNvPr id="57" name="Ink 56">
                  <a:extLst>
                    <a:ext uri="{FF2B5EF4-FFF2-40B4-BE49-F238E27FC236}">
                      <a16:creationId xmlns:a16="http://schemas.microsoft.com/office/drawing/2014/main" id="{CE2F1558-E434-498E-F7E2-DF09CF3E7FBD}"/>
                    </a:ext>
                  </a:extLst>
                </p:cNvPr>
                <p:cNvPicPr/>
                <p:nvPr/>
              </p:nvPicPr>
              <p:blipFill>
                <a:blip r:embed="rId44"/>
                <a:stretch>
                  <a:fillRect/>
                </a:stretch>
              </p:blipFill>
              <p:spPr>
                <a:xfrm>
                  <a:off x="4563975" y="2174663"/>
                  <a:ext cx="579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8" name="Ink 57">
                  <a:extLst>
                    <a:ext uri="{FF2B5EF4-FFF2-40B4-BE49-F238E27FC236}">
                      <a16:creationId xmlns:a16="http://schemas.microsoft.com/office/drawing/2014/main" id="{686F4CDD-7F0B-088C-9C1B-873D13102F6E}"/>
                    </a:ext>
                  </a:extLst>
                </p14:cNvPr>
                <p14:cNvContentPartPr/>
                <p14:nvPr/>
              </p14:nvContentPartPr>
              <p14:xfrm>
                <a:off x="4611135" y="2172863"/>
                <a:ext cx="288000" cy="265320"/>
              </p14:xfrm>
            </p:contentPart>
          </mc:Choice>
          <mc:Fallback xmlns="">
            <p:pic>
              <p:nvPicPr>
                <p:cNvPr id="58" name="Ink 57">
                  <a:extLst>
                    <a:ext uri="{FF2B5EF4-FFF2-40B4-BE49-F238E27FC236}">
                      <a16:creationId xmlns:a16="http://schemas.microsoft.com/office/drawing/2014/main" id="{686F4CDD-7F0B-088C-9C1B-873D13102F6E}"/>
                    </a:ext>
                  </a:extLst>
                </p:cNvPr>
                <p:cNvPicPr/>
                <p:nvPr/>
              </p:nvPicPr>
              <p:blipFill>
                <a:blip r:embed="rId46"/>
                <a:stretch>
                  <a:fillRect/>
                </a:stretch>
              </p:blipFill>
              <p:spPr>
                <a:xfrm>
                  <a:off x="4593495" y="2155223"/>
                  <a:ext cx="323640" cy="300960"/>
                </a:xfrm>
                <a:prstGeom prst="rect">
                  <a:avLst/>
                </a:prstGeom>
              </p:spPr>
            </p:pic>
          </mc:Fallback>
        </mc:AlternateContent>
      </p:grpSp>
      <p:grpSp>
        <p:nvGrpSpPr>
          <p:cNvPr id="73" name="Group 72">
            <a:extLst>
              <a:ext uri="{FF2B5EF4-FFF2-40B4-BE49-F238E27FC236}">
                <a16:creationId xmlns:a16="http://schemas.microsoft.com/office/drawing/2014/main" id="{89119B18-E74B-F97A-BABB-C38CD07440F0}"/>
              </a:ext>
            </a:extLst>
          </p:cNvPr>
          <p:cNvGrpSpPr/>
          <p:nvPr/>
        </p:nvGrpSpPr>
        <p:grpSpPr>
          <a:xfrm>
            <a:off x="2979255" y="2664623"/>
            <a:ext cx="2134080" cy="1189440"/>
            <a:chOff x="2979255" y="2664623"/>
            <a:chExt cx="2134080" cy="1189440"/>
          </a:xfrm>
        </p:grpSpPr>
        <mc:AlternateContent xmlns:mc="http://schemas.openxmlformats.org/markup-compatibility/2006" xmlns:p14="http://schemas.microsoft.com/office/powerpoint/2010/main">
          <mc:Choice Requires="p14">
            <p:contentPart p14:bwMode="auto" r:id="rId47">
              <p14:nvContentPartPr>
                <p14:cNvPr id="60" name="Ink 59">
                  <a:extLst>
                    <a:ext uri="{FF2B5EF4-FFF2-40B4-BE49-F238E27FC236}">
                      <a16:creationId xmlns:a16="http://schemas.microsoft.com/office/drawing/2014/main" id="{B1478D5E-571B-2D83-9F6C-33226C746C04}"/>
                    </a:ext>
                  </a:extLst>
                </p14:cNvPr>
                <p14:cNvContentPartPr/>
                <p14:nvPr/>
              </p14:nvContentPartPr>
              <p14:xfrm>
                <a:off x="2979255" y="2664623"/>
                <a:ext cx="360" cy="289080"/>
              </p14:xfrm>
            </p:contentPart>
          </mc:Choice>
          <mc:Fallback xmlns="">
            <p:pic>
              <p:nvPicPr>
                <p:cNvPr id="60" name="Ink 59">
                  <a:extLst>
                    <a:ext uri="{FF2B5EF4-FFF2-40B4-BE49-F238E27FC236}">
                      <a16:creationId xmlns:a16="http://schemas.microsoft.com/office/drawing/2014/main" id="{B1478D5E-571B-2D83-9F6C-33226C746C04}"/>
                    </a:ext>
                  </a:extLst>
                </p:cNvPr>
                <p:cNvPicPr/>
                <p:nvPr/>
              </p:nvPicPr>
              <p:blipFill>
                <a:blip r:embed="rId48"/>
                <a:stretch>
                  <a:fillRect/>
                </a:stretch>
              </p:blipFill>
              <p:spPr>
                <a:xfrm>
                  <a:off x="2961255" y="2646623"/>
                  <a:ext cx="360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Ink 60">
                  <a:extLst>
                    <a:ext uri="{FF2B5EF4-FFF2-40B4-BE49-F238E27FC236}">
                      <a16:creationId xmlns:a16="http://schemas.microsoft.com/office/drawing/2014/main" id="{5F3A1601-1781-C826-76F7-09C59108DE9A}"/>
                    </a:ext>
                  </a:extLst>
                </p14:cNvPr>
                <p14:cNvContentPartPr/>
                <p14:nvPr/>
              </p14:nvContentPartPr>
              <p14:xfrm>
                <a:off x="2998695" y="2684063"/>
                <a:ext cx="526320" cy="334440"/>
              </p14:xfrm>
            </p:contentPart>
          </mc:Choice>
          <mc:Fallback xmlns="">
            <p:pic>
              <p:nvPicPr>
                <p:cNvPr id="61" name="Ink 60">
                  <a:extLst>
                    <a:ext uri="{FF2B5EF4-FFF2-40B4-BE49-F238E27FC236}">
                      <a16:creationId xmlns:a16="http://schemas.microsoft.com/office/drawing/2014/main" id="{5F3A1601-1781-C826-76F7-09C59108DE9A}"/>
                    </a:ext>
                  </a:extLst>
                </p:cNvPr>
                <p:cNvPicPr/>
                <p:nvPr/>
              </p:nvPicPr>
              <p:blipFill>
                <a:blip r:embed="rId50"/>
                <a:stretch>
                  <a:fillRect/>
                </a:stretch>
              </p:blipFill>
              <p:spPr>
                <a:xfrm>
                  <a:off x="2980695" y="2666423"/>
                  <a:ext cx="5619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3" name="Ink 62">
                  <a:extLst>
                    <a:ext uri="{FF2B5EF4-FFF2-40B4-BE49-F238E27FC236}">
                      <a16:creationId xmlns:a16="http://schemas.microsoft.com/office/drawing/2014/main" id="{52889252-BEE9-EAD4-4DFC-B3295D6B25FB}"/>
                    </a:ext>
                  </a:extLst>
                </p14:cNvPr>
                <p14:cNvContentPartPr/>
                <p14:nvPr/>
              </p14:nvContentPartPr>
              <p14:xfrm>
                <a:off x="3573615" y="2900423"/>
                <a:ext cx="215280" cy="332640"/>
              </p14:xfrm>
            </p:contentPart>
          </mc:Choice>
          <mc:Fallback xmlns="">
            <p:pic>
              <p:nvPicPr>
                <p:cNvPr id="63" name="Ink 62">
                  <a:extLst>
                    <a:ext uri="{FF2B5EF4-FFF2-40B4-BE49-F238E27FC236}">
                      <a16:creationId xmlns:a16="http://schemas.microsoft.com/office/drawing/2014/main" id="{52889252-BEE9-EAD4-4DFC-B3295D6B25FB}"/>
                    </a:ext>
                  </a:extLst>
                </p:cNvPr>
                <p:cNvPicPr/>
                <p:nvPr/>
              </p:nvPicPr>
              <p:blipFill>
                <a:blip r:embed="rId52"/>
                <a:stretch>
                  <a:fillRect/>
                </a:stretch>
              </p:blipFill>
              <p:spPr>
                <a:xfrm>
                  <a:off x="3555975" y="2882423"/>
                  <a:ext cx="2509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5" name="Ink 64">
                  <a:extLst>
                    <a:ext uri="{FF2B5EF4-FFF2-40B4-BE49-F238E27FC236}">
                      <a16:creationId xmlns:a16="http://schemas.microsoft.com/office/drawing/2014/main" id="{42CB0B51-3F5F-A6CD-219A-BB04A4115C11}"/>
                    </a:ext>
                  </a:extLst>
                </p14:cNvPr>
                <p14:cNvContentPartPr/>
                <p14:nvPr/>
              </p14:nvContentPartPr>
              <p14:xfrm>
                <a:off x="3981855" y="3018503"/>
                <a:ext cx="148680" cy="10080"/>
              </p14:xfrm>
            </p:contentPart>
          </mc:Choice>
          <mc:Fallback xmlns="">
            <p:pic>
              <p:nvPicPr>
                <p:cNvPr id="65" name="Ink 64">
                  <a:extLst>
                    <a:ext uri="{FF2B5EF4-FFF2-40B4-BE49-F238E27FC236}">
                      <a16:creationId xmlns:a16="http://schemas.microsoft.com/office/drawing/2014/main" id="{42CB0B51-3F5F-A6CD-219A-BB04A4115C11}"/>
                    </a:ext>
                  </a:extLst>
                </p:cNvPr>
                <p:cNvPicPr/>
                <p:nvPr/>
              </p:nvPicPr>
              <p:blipFill>
                <a:blip r:embed="rId54"/>
                <a:stretch>
                  <a:fillRect/>
                </a:stretch>
              </p:blipFill>
              <p:spPr>
                <a:xfrm>
                  <a:off x="3964215" y="3000863"/>
                  <a:ext cx="184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6" name="Ink 65">
                  <a:extLst>
                    <a:ext uri="{FF2B5EF4-FFF2-40B4-BE49-F238E27FC236}">
                      <a16:creationId xmlns:a16="http://schemas.microsoft.com/office/drawing/2014/main" id="{B03F85EB-1B3C-68FC-A7DE-B8E70889094B}"/>
                    </a:ext>
                  </a:extLst>
                </p14:cNvPr>
                <p14:cNvContentPartPr/>
                <p14:nvPr/>
              </p14:nvContentPartPr>
              <p14:xfrm>
                <a:off x="4040895" y="3136223"/>
                <a:ext cx="186480" cy="48240"/>
              </p14:xfrm>
            </p:contentPart>
          </mc:Choice>
          <mc:Fallback xmlns="">
            <p:pic>
              <p:nvPicPr>
                <p:cNvPr id="66" name="Ink 65">
                  <a:extLst>
                    <a:ext uri="{FF2B5EF4-FFF2-40B4-BE49-F238E27FC236}">
                      <a16:creationId xmlns:a16="http://schemas.microsoft.com/office/drawing/2014/main" id="{B03F85EB-1B3C-68FC-A7DE-B8E70889094B}"/>
                    </a:ext>
                  </a:extLst>
                </p:cNvPr>
                <p:cNvPicPr/>
                <p:nvPr/>
              </p:nvPicPr>
              <p:blipFill>
                <a:blip r:embed="rId56"/>
                <a:stretch>
                  <a:fillRect/>
                </a:stretch>
              </p:blipFill>
              <p:spPr>
                <a:xfrm>
                  <a:off x="4023255" y="3118223"/>
                  <a:ext cx="222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8" name="Ink 67">
                  <a:extLst>
                    <a:ext uri="{FF2B5EF4-FFF2-40B4-BE49-F238E27FC236}">
                      <a16:creationId xmlns:a16="http://schemas.microsoft.com/office/drawing/2014/main" id="{046923BF-9E22-7DA1-FC73-68C3B18E03D0}"/>
                    </a:ext>
                  </a:extLst>
                </p14:cNvPr>
                <p14:cNvContentPartPr/>
                <p14:nvPr/>
              </p14:nvContentPartPr>
              <p14:xfrm>
                <a:off x="4389735" y="3097343"/>
                <a:ext cx="74520" cy="371880"/>
              </p14:xfrm>
            </p:contentPart>
          </mc:Choice>
          <mc:Fallback xmlns="">
            <p:pic>
              <p:nvPicPr>
                <p:cNvPr id="68" name="Ink 67">
                  <a:extLst>
                    <a:ext uri="{FF2B5EF4-FFF2-40B4-BE49-F238E27FC236}">
                      <a16:creationId xmlns:a16="http://schemas.microsoft.com/office/drawing/2014/main" id="{046923BF-9E22-7DA1-FC73-68C3B18E03D0}"/>
                    </a:ext>
                  </a:extLst>
                </p:cNvPr>
                <p:cNvPicPr/>
                <p:nvPr/>
              </p:nvPicPr>
              <p:blipFill>
                <a:blip r:embed="rId58"/>
                <a:stretch>
                  <a:fillRect/>
                </a:stretch>
              </p:blipFill>
              <p:spPr>
                <a:xfrm>
                  <a:off x="4372095" y="3079343"/>
                  <a:ext cx="1101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9" name="Ink 68">
                  <a:extLst>
                    <a:ext uri="{FF2B5EF4-FFF2-40B4-BE49-F238E27FC236}">
                      <a16:creationId xmlns:a16="http://schemas.microsoft.com/office/drawing/2014/main" id="{2F7D50C5-1DA3-DC65-D72E-39185F4C3A7A}"/>
                    </a:ext>
                  </a:extLst>
                </p14:cNvPr>
                <p14:cNvContentPartPr/>
                <p14:nvPr/>
              </p14:nvContentPartPr>
              <p14:xfrm>
                <a:off x="4326015" y="3076463"/>
                <a:ext cx="470160" cy="72000"/>
              </p14:xfrm>
            </p:contentPart>
          </mc:Choice>
          <mc:Fallback xmlns="">
            <p:pic>
              <p:nvPicPr>
                <p:cNvPr id="69" name="Ink 68">
                  <a:extLst>
                    <a:ext uri="{FF2B5EF4-FFF2-40B4-BE49-F238E27FC236}">
                      <a16:creationId xmlns:a16="http://schemas.microsoft.com/office/drawing/2014/main" id="{2F7D50C5-1DA3-DC65-D72E-39185F4C3A7A}"/>
                    </a:ext>
                  </a:extLst>
                </p:cNvPr>
                <p:cNvPicPr/>
                <p:nvPr/>
              </p:nvPicPr>
              <p:blipFill>
                <a:blip r:embed="rId60"/>
                <a:stretch>
                  <a:fillRect/>
                </a:stretch>
              </p:blipFill>
              <p:spPr>
                <a:xfrm>
                  <a:off x="4308015" y="3058823"/>
                  <a:ext cx="505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 name="Ink 69">
                  <a:extLst>
                    <a:ext uri="{FF2B5EF4-FFF2-40B4-BE49-F238E27FC236}">
                      <a16:creationId xmlns:a16="http://schemas.microsoft.com/office/drawing/2014/main" id="{01FB80DF-320A-BF6E-32D3-5905C107DBD5}"/>
                    </a:ext>
                  </a:extLst>
                </p14:cNvPr>
                <p14:cNvContentPartPr/>
                <p14:nvPr/>
              </p14:nvContentPartPr>
              <p14:xfrm>
                <a:off x="4522575" y="3273743"/>
                <a:ext cx="238320" cy="416880"/>
              </p14:xfrm>
            </p:contentPart>
          </mc:Choice>
          <mc:Fallback xmlns="">
            <p:pic>
              <p:nvPicPr>
                <p:cNvPr id="70" name="Ink 69">
                  <a:extLst>
                    <a:ext uri="{FF2B5EF4-FFF2-40B4-BE49-F238E27FC236}">
                      <a16:creationId xmlns:a16="http://schemas.microsoft.com/office/drawing/2014/main" id="{01FB80DF-320A-BF6E-32D3-5905C107DBD5}"/>
                    </a:ext>
                  </a:extLst>
                </p:cNvPr>
                <p:cNvPicPr/>
                <p:nvPr/>
              </p:nvPicPr>
              <p:blipFill>
                <a:blip r:embed="rId62"/>
                <a:stretch>
                  <a:fillRect/>
                </a:stretch>
              </p:blipFill>
              <p:spPr>
                <a:xfrm>
                  <a:off x="4504935" y="3256103"/>
                  <a:ext cx="27396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1" name="Ink 70">
                  <a:extLst>
                    <a:ext uri="{FF2B5EF4-FFF2-40B4-BE49-F238E27FC236}">
                      <a16:creationId xmlns:a16="http://schemas.microsoft.com/office/drawing/2014/main" id="{429D90D4-5297-90CE-1A9A-1DB9CDD2605D}"/>
                    </a:ext>
                  </a:extLst>
                </p14:cNvPr>
                <p14:cNvContentPartPr/>
                <p14:nvPr/>
              </p14:nvContentPartPr>
              <p14:xfrm>
                <a:off x="4840815" y="3342863"/>
                <a:ext cx="36720" cy="322560"/>
              </p14:xfrm>
            </p:contentPart>
          </mc:Choice>
          <mc:Fallback xmlns="">
            <p:pic>
              <p:nvPicPr>
                <p:cNvPr id="71" name="Ink 70">
                  <a:extLst>
                    <a:ext uri="{FF2B5EF4-FFF2-40B4-BE49-F238E27FC236}">
                      <a16:creationId xmlns:a16="http://schemas.microsoft.com/office/drawing/2014/main" id="{429D90D4-5297-90CE-1A9A-1DB9CDD2605D}"/>
                    </a:ext>
                  </a:extLst>
                </p:cNvPr>
                <p:cNvPicPr/>
                <p:nvPr/>
              </p:nvPicPr>
              <p:blipFill>
                <a:blip r:embed="rId64"/>
                <a:stretch>
                  <a:fillRect/>
                </a:stretch>
              </p:blipFill>
              <p:spPr>
                <a:xfrm>
                  <a:off x="4823175" y="3325223"/>
                  <a:ext cx="723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2" name="Ink 71">
                  <a:extLst>
                    <a:ext uri="{FF2B5EF4-FFF2-40B4-BE49-F238E27FC236}">
                      <a16:creationId xmlns:a16="http://schemas.microsoft.com/office/drawing/2014/main" id="{BE9B3566-7C45-F828-3472-0A5A832AEAD2}"/>
                    </a:ext>
                  </a:extLst>
                </p14:cNvPr>
                <p14:cNvContentPartPr/>
                <p14:nvPr/>
              </p14:nvContentPartPr>
              <p14:xfrm>
                <a:off x="4820295" y="3352583"/>
                <a:ext cx="293040" cy="501480"/>
              </p14:xfrm>
            </p:contentPart>
          </mc:Choice>
          <mc:Fallback xmlns="">
            <p:pic>
              <p:nvPicPr>
                <p:cNvPr id="72" name="Ink 71">
                  <a:extLst>
                    <a:ext uri="{FF2B5EF4-FFF2-40B4-BE49-F238E27FC236}">
                      <a16:creationId xmlns:a16="http://schemas.microsoft.com/office/drawing/2014/main" id="{BE9B3566-7C45-F828-3472-0A5A832AEAD2}"/>
                    </a:ext>
                  </a:extLst>
                </p:cNvPr>
                <p:cNvPicPr/>
                <p:nvPr/>
              </p:nvPicPr>
              <p:blipFill>
                <a:blip r:embed="rId66"/>
                <a:stretch>
                  <a:fillRect/>
                </a:stretch>
              </p:blipFill>
              <p:spPr>
                <a:xfrm>
                  <a:off x="4802295" y="3334583"/>
                  <a:ext cx="328680" cy="537120"/>
                </a:xfrm>
                <a:prstGeom prst="rect">
                  <a:avLst/>
                </a:prstGeom>
              </p:spPr>
            </p:pic>
          </mc:Fallback>
        </mc:AlternateContent>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457200"/>
            <a:ext cx="4038600" cy="914400"/>
          </a:xfrm>
          <a:ln>
            <a:solidFill>
              <a:schemeClr val="bg2">
                <a:lumMod val="50000"/>
              </a:schemeClr>
            </a:solidFill>
          </a:ln>
        </p:spPr>
        <p:txBody>
          <a:bodyPr>
            <a:noAutofit/>
          </a:bodyPr>
          <a:lstStyle/>
          <a:p>
            <a:pPr algn="l"/>
            <a:r>
              <a:rPr lang="en-US" sz="2800" b="1" dirty="0" err="1">
                <a:solidFill>
                  <a:srgbClr val="C00000"/>
                </a:solidFill>
                <a:effectLst>
                  <a:outerShdw blurRad="38100" dist="38100" dir="2700000" algn="tl">
                    <a:srgbClr val="000000">
                      <a:alpha val="43137"/>
                    </a:srgbClr>
                  </a:outerShdw>
                </a:effectLst>
              </a:rPr>
              <a:t>Agregat</a:t>
            </a:r>
            <a:r>
              <a:rPr lang="en-US" sz="2800" b="1" dirty="0">
                <a:solidFill>
                  <a:srgbClr val="C00000"/>
                </a:solidFill>
                <a:effectLst>
                  <a:outerShdw blurRad="38100" dist="38100" dir="2700000" algn="tl">
                    <a:srgbClr val="000000">
                      <a:alpha val="43137"/>
                    </a:srgbClr>
                  </a:outerShdw>
                </a:effectLst>
              </a:rPr>
              <a:t> Supply</a:t>
            </a:r>
            <a:endParaRPr lang="en-US" sz="28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8229600" cy="5029200"/>
          </a:xfrm>
          <a:solidFill>
            <a:schemeClr val="bg2"/>
          </a:solidFill>
        </p:spPr>
        <p:txBody>
          <a:bodyPr>
            <a:noAutofit/>
          </a:bodyPr>
          <a:lstStyle/>
          <a:p>
            <a:pPr indent="0">
              <a:lnSpc>
                <a:spcPct val="100000"/>
              </a:lnSpc>
              <a:spcBef>
                <a:spcPts val="0"/>
              </a:spcBef>
            </a:pPr>
            <a:r>
              <a:rPr lang="en-US" sz="1600" dirty="0" err="1"/>
              <a:t>Kurva</a:t>
            </a:r>
            <a:r>
              <a:rPr lang="en-US" sz="1600" dirty="0"/>
              <a:t> AS </a:t>
            </a:r>
            <a:r>
              <a:rPr lang="en-US" sz="1600" dirty="0" err="1"/>
              <a:t>adalah</a:t>
            </a:r>
            <a:r>
              <a:rPr lang="en-US" sz="1600" dirty="0"/>
              <a:t> </a:t>
            </a:r>
            <a:r>
              <a:rPr lang="en-US" sz="1600" dirty="0" err="1"/>
              <a:t>berslope</a:t>
            </a:r>
            <a:r>
              <a:rPr lang="en-US" sz="1600" dirty="0"/>
              <a:t> </a:t>
            </a:r>
            <a:r>
              <a:rPr lang="en-US" sz="1600" dirty="0" err="1"/>
              <a:t>positif</a:t>
            </a:r>
            <a:r>
              <a:rPr lang="en-US" sz="1600" dirty="0"/>
              <a:t>, </a:t>
            </a:r>
            <a:r>
              <a:rPr lang="en-US" sz="1600" dirty="0" err="1"/>
              <a:t>seperti</a:t>
            </a:r>
            <a:r>
              <a:rPr lang="en-US" sz="1600" dirty="0"/>
              <a:t> </a:t>
            </a:r>
            <a:r>
              <a:rPr lang="en-US" sz="1600" dirty="0" err="1"/>
              <a:t>halnya</a:t>
            </a:r>
            <a:r>
              <a:rPr lang="en-US" sz="1600" dirty="0"/>
              <a:t> </a:t>
            </a:r>
            <a:r>
              <a:rPr lang="en-US" sz="1600" dirty="0" err="1"/>
              <a:t>kurva</a:t>
            </a:r>
            <a:r>
              <a:rPr lang="en-US" sz="1600" dirty="0"/>
              <a:t> S </a:t>
            </a:r>
            <a:r>
              <a:rPr lang="en-US" sz="1600" dirty="0" err="1"/>
              <a:t>dalam</a:t>
            </a:r>
            <a:r>
              <a:rPr lang="en-US" sz="1600" dirty="0"/>
              <a:t> </a:t>
            </a:r>
            <a:r>
              <a:rPr lang="en-US" sz="1600" dirty="0" err="1"/>
              <a:t>ekomomi</a:t>
            </a:r>
            <a:r>
              <a:rPr lang="en-US" sz="1600" dirty="0"/>
              <a:t> </a:t>
            </a:r>
            <a:r>
              <a:rPr lang="en-US" sz="1600" dirty="0" err="1"/>
              <a:t>mikro</a:t>
            </a:r>
            <a:r>
              <a:rPr lang="en-US" sz="1600" dirty="0"/>
              <a:t>.  </a:t>
            </a:r>
            <a:r>
              <a:rPr lang="en-US" sz="1600" dirty="0" err="1"/>
              <a:t>Asumsi</a:t>
            </a:r>
            <a:r>
              <a:rPr lang="en-US" sz="1600" dirty="0"/>
              <a:t> yang </a:t>
            </a:r>
            <a:r>
              <a:rPr lang="en-US" sz="1600" dirty="0" err="1"/>
              <a:t>digunakan</a:t>
            </a:r>
            <a:r>
              <a:rPr lang="en-US" sz="1600" dirty="0"/>
              <a:t> </a:t>
            </a:r>
            <a:r>
              <a:rPr lang="en-US" sz="1600" dirty="0" err="1"/>
              <a:t>adalah</a:t>
            </a:r>
            <a:r>
              <a:rPr lang="en-US" sz="1600" dirty="0"/>
              <a:t> :</a:t>
            </a:r>
          </a:p>
          <a:p>
            <a:pPr lvl="1" indent="0">
              <a:lnSpc>
                <a:spcPct val="100000"/>
              </a:lnSpc>
              <a:spcBef>
                <a:spcPts val="0"/>
              </a:spcBef>
              <a:buNone/>
            </a:pPr>
            <a:r>
              <a:rPr lang="en-US" dirty="0"/>
              <a:t>1. </a:t>
            </a:r>
            <a:r>
              <a:rPr lang="en-US" i="1" dirty="0"/>
              <a:t>Harga-</a:t>
            </a:r>
            <a:r>
              <a:rPr lang="en-US" i="1" dirty="0" err="1"/>
              <a:t>harga</a:t>
            </a:r>
            <a:r>
              <a:rPr lang="en-US" i="1" dirty="0"/>
              <a:t> </a:t>
            </a:r>
            <a:r>
              <a:rPr lang="en-US" i="1" dirty="0" err="1"/>
              <a:t>fleksibel</a:t>
            </a:r>
            <a:r>
              <a:rPr lang="en-US" i="1" dirty="0"/>
              <a:t>, </a:t>
            </a:r>
            <a:r>
              <a:rPr lang="en-US" i="1" dirty="0" err="1"/>
              <a:t>dapat</a:t>
            </a:r>
            <a:r>
              <a:rPr lang="en-US" i="1" dirty="0"/>
              <a:t> </a:t>
            </a:r>
            <a:r>
              <a:rPr lang="en-US" i="1" dirty="0" err="1"/>
              <a:t>turun</a:t>
            </a:r>
            <a:r>
              <a:rPr lang="en-US" i="1" dirty="0"/>
              <a:t> </a:t>
            </a:r>
            <a:r>
              <a:rPr lang="en-US" i="1" dirty="0" err="1"/>
              <a:t>atau</a:t>
            </a:r>
            <a:r>
              <a:rPr lang="en-US" i="1" dirty="0"/>
              <a:t> </a:t>
            </a:r>
            <a:r>
              <a:rPr lang="en-US" i="1" dirty="0" err="1"/>
              <a:t>dapat</a:t>
            </a:r>
            <a:r>
              <a:rPr lang="en-US" i="1" dirty="0"/>
              <a:t> naik.  </a:t>
            </a:r>
            <a:r>
              <a:rPr lang="en-US" i="1" dirty="0" err="1"/>
              <a:t>Dengan</a:t>
            </a:r>
            <a:r>
              <a:rPr lang="en-US" i="1" dirty="0"/>
              <a:t> </a:t>
            </a:r>
            <a:r>
              <a:rPr lang="en-US" i="1" dirty="0" err="1"/>
              <a:t>kata</a:t>
            </a:r>
            <a:r>
              <a:rPr lang="en-US" i="1" dirty="0"/>
              <a:t> lain </a:t>
            </a:r>
            <a:r>
              <a:rPr lang="en-US" i="1" dirty="0" err="1"/>
              <a:t>tidak</a:t>
            </a:r>
            <a:r>
              <a:rPr lang="en-US" i="1" dirty="0"/>
              <a:t> </a:t>
            </a:r>
            <a:r>
              <a:rPr lang="en-US" i="1" dirty="0" err="1"/>
              <a:t>ada</a:t>
            </a:r>
            <a:r>
              <a:rPr lang="en-US" i="1" dirty="0"/>
              <a:t> </a:t>
            </a:r>
            <a:r>
              <a:rPr lang="en-US" i="1" dirty="0" err="1"/>
              <a:t>rigiditas</a:t>
            </a:r>
            <a:r>
              <a:rPr lang="en-US" i="1" dirty="0"/>
              <a:t> </a:t>
            </a:r>
            <a:r>
              <a:rPr lang="en-US" i="1" dirty="0" err="1"/>
              <a:t>harga</a:t>
            </a:r>
            <a:r>
              <a:rPr lang="en-US" i="1" dirty="0"/>
              <a:t> (</a:t>
            </a:r>
            <a:r>
              <a:rPr lang="en-US" i="1" dirty="0" err="1"/>
              <a:t>kekakuan</a:t>
            </a:r>
            <a:r>
              <a:rPr lang="en-US" i="1" dirty="0"/>
              <a:t> </a:t>
            </a:r>
            <a:r>
              <a:rPr lang="en-US" i="1" dirty="0" err="1"/>
              <a:t>harga</a:t>
            </a:r>
            <a:r>
              <a:rPr lang="en-US" i="1" dirty="0"/>
              <a:t>)</a:t>
            </a:r>
          </a:p>
          <a:p>
            <a:pPr lvl="1" indent="0">
              <a:lnSpc>
                <a:spcPct val="100000"/>
              </a:lnSpc>
              <a:spcBef>
                <a:spcPts val="0"/>
              </a:spcBef>
              <a:buNone/>
            </a:pPr>
            <a:r>
              <a:rPr lang="en-US" i="1" dirty="0"/>
              <a:t>2. </a:t>
            </a:r>
            <a:r>
              <a:rPr lang="en-US" i="1" dirty="0" err="1"/>
              <a:t>Gaji-gaji</a:t>
            </a:r>
            <a:r>
              <a:rPr lang="en-US" i="1" dirty="0"/>
              <a:t> </a:t>
            </a:r>
            <a:r>
              <a:rPr lang="en-US" i="1" dirty="0" err="1"/>
              <a:t>fleksibel</a:t>
            </a:r>
            <a:r>
              <a:rPr lang="en-US" i="1" dirty="0"/>
              <a:t>, </a:t>
            </a:r>
            <a:r>
              <a:rPr lang="en-US" i="1" dirty="0" err="1"/>
              <a:t>dapat</a:t>
            </a:r>
            <a:r>
              <a:rPr lang="en-US" i="1" dirty="0"/>
              <a:t> </a:t>
            </a:r>
            <a:r>
              <a:rPr lang="en-US" i="1" dirty="0" err="1"/>
              <a:t>turun</a:t>
            </a:r>
            <a:r>
              <a:rPr lang="en-US" i="1" dirty="0"/>
              <a:t> </a:t>
            </a:r>
            <a:r>
              <a:rPr lang="en-US" i="1" dirty="0" err="1"/>
              <a:t>atau</a:t>
            </a:r>
            <a:r>
              <a:rPr lang="en-US" i="1" dirty="0"/>
              <a:t> </a:t>
            </a:r>
            <a:r>
              <a:rPr lang="en-US" i="1" dirty="0" err="1"/>
              <a:t>dapat</a:t>
            </a:r>
            <a:r>
              <a:rPr lang="en-US" i="1" dirty="0"/>
              <a:t> naik. </a:t>
            </a:r>
            <a:r>
              <a:rPr lang="en-US" i="1" dirty="0" err="1"/>
              <a:t>Dengan</a:t>
            </a:r>
            <a:r>
              <a:rPr lang="en-US" i="1" dirty="0"/>
              <a:t> </a:t>
            </a:r>
            <a:r>
              <a:rPr lang="en-US" i="1" dirty="0" err="1"/>
              <a:t>kata</a:t>
            </a:r>
            <a:r>
              <a:rPr lang="en-US" i="1" dirty="0"/>
              <a:t> lain </a:t>
            </a:r>
            <a:r>
              <a:rPr lang="en-US" i="1" dirty="0" err="1"/>
              <a:t>tidak</a:t>
            </a:r>
            <a:r>
              <a:rPr lang="en-US" i="1" dirty="0"/>
              <a:t> </a:t>
            </a:r>
            <a:r>
              <a:rPr lang="en-US" i="1" dirty="0" err="1"/>
              <a:t>ada</a:t>
            </a:r>
            <a:r>
              <a:rPr lang="en-US" i="1" dirty="0"/>
              <a:t> </a:t>
            </a:r>
            <a:r>
              <a:rPr lang="en-US" i="1" dirty="0" err="1"/>
              <a:t>rigiditas</a:t>
            </a:r>
            <a:r>
              <a:rPr lang="en-US" i="1" dirty="0"/>
              <a:t> </a:t>
            </a:r>
            <a:r>
              <a:rPr lang="en-US" i="1" dirty="0" err="1"/>
              <a:t>gaji</a:t>
            </a:r>
            <a:r>
              <a:rPr lang="en-US" i="1" dirty="0"/>
              <a:t> (</a:t>
            </a:r>
            <a:r>
              <a:rPr lang="en-US" i="1" dirty="0" err="1"/>
              <a:t>kekakuan</a:t>
            </a:r>
            <a:r>
              <a:rPr lang="en-US" i="1" dirty="0"/>
              <a:t> </a:t>
            </a:r>
            <a:r>
              <a:rPr lang="en-US" i="1" dirty="0" err="1"/>
              <a:t>gaji</a:t>
            </a:r>
            <a:r>
              <a:rPr lang="en-US" i="1" dirty="0"/>
              <a:t>)</a:t>
            </a:r>
          </a:p>
          <a:p>
            <a:pPr marL="800100" lvl="1" indent="0">
              <a:lnSpc>
                <a:spcPct val="100000"/>
              </a:lnSpc>
              <a:spcBef>
                <a:spcPts val="0"/>
              </a:spcBef>
              <a:buAutoNum type="arabicPeriod" startAt="3"/>
            </a:pPr>
            <a:r>
              <a:rPr lang="en-US" i="1" dirty="0" err="1"/>
              <a:t>Perekonomian</a:t>
            </a:r>
            <a:r>
              <a:rPr lang="en-US" i="1" dirty="0"/>
              <a:t> </a:t>
            </a:r>
            <a:r>
              <a:rPr lang="en-US" i="1" dirty="0" err="1"/>
              <a:t>belum</a:t>
            </a:r>
            <a:r>
              <a:rPr lang="en-US" i="1" dirty="0"/>
              <a:t> </a:t>
            </a:r>
            <a:r>
              <a:rPr lang="en-US" i="1" dirty="0" err="1"/>
              <a:t>berada</a:t>
            </a:r>
            <a:r>
              <a:rPr lang="en-US" i="1" dirty="0"/>
              <a:t> </a:t>
            </a:r>
            <a:r>
              <a:rPr lang="en-US" i="1" dirty="0" err="1"/>
              <a:t>pada</a:t>
            </a:r>
            <a:r>
              <a:rPr lang="en-US" i="1" dirty="0"/>
              <a:t> </a:t>
            </a:r>
            <a:r>
              <a:rPr lang="en-US" i="1" dirty="0" err="1"/>
              <a:t>keadaan</a:t>
            </a:r>
            <a:r>
              <a:rPr lang="en-US" i="1" dirty="0"/>
              <a:t> </a:t>
            </a:r>
            <a:r>
              <a:rPr lang="en-US" i="1" dirty="0" err="1"/>
              <a:t>kapasitas</a:t>
            </a:r>
            <a:r>
              <a:rPr lang="en-US" i="1" dirty="0"/>
              <a:t> </a:t>
            </a:r>
            <a:r>
              <a:rPr lang="en-US" i="1" dirty="0" err="1"/>
              <a:t>penuh</a:t>
            </a:r>
            <a:r>
              <a:rPr lang="en-US" i="1" dirty="0"/>
              <a:t>, </a:t>
            </a:r>
            <a:r>
              <a:rPr lang="en-US" i="1" dirty="0" err="1"/>
              <a:t>sehingga</a:t>
            </a:r>
            <a:r>
              <a:rPr lang="en-US" i="1" dirty="0"/>
              <a:t> </a:t>
            </a:r>
            <a:r>
              <a:rPr lang="en-US" i="1" dirty="0" err="1"/>
              <a:t>setiap</a:t>
            </a:r>
            <a:r>
              <a:rPr lang="en-US" i="1" dirty="0"/>
              <a:t> </a:t>
            </a:r>
            <a:r>
              <a:rPr lang="en-US" i="1" dirty="0" err="1"/>
              <a:t>kenaikan</a:t>
            </a:r>
            <a:r>
              <a:rPr lang="en-US" i="1" dirty="0"/>
              <a:t> AD </a:t>
            </a:r>
            <a:r>
              <a:rPr lang="en-US" i="1" dirty="0" err="1"/>
              <a:t>dapat</a:t>
            </a:r>
            <a:r>
              <a:rPr lang="en-US" i="1" dirty="0"/>
              <a:t> </a:t>
            </a:r>
            <a:r>
              <a:rPr lang="en-US" i="1" dirty="0" err="1"/>
              <a:t>dipenuhi</a:t>
            </a:r>
            <a:r>
              <a:rPr lang="en-US" i="1" dirty="0"/>
              <a:t> </a:t>
            </a:r>
            <a:r>
              <a:rPr lang="en-US" i="1" dirty="0" err="1"/>
              <a:t>oleh</a:t>
            </a:r>
            <a:r>
              <a:rPr lang="en-US" i="1" dirty="0"/>
              <a:t> </a:t>
            </a:r>
            <a:r>
              <a:rPr lang="en-US" i="1" dirty="0" err="1"/>
              <a:t>kapasitas</a:t>
            </a:r>
            <a:r>
              <a:rPr lang="en-US" i="1" dirty="0"/>
              <a:t> </a:t>
            </a:r>
            <a:r>
              <a:rPr lang="en-US" i="1" dirty="0" err="1"/>
              <a:t>produksi</a:t>
            </a:r>
            <a:r>
              <a:rPr lang="en-US" i="1" dirty="0"/>
              <a:t> yang </a:t>
            </a:r>
            <a:r>
              <a:rPr lang="en-US" i="1" dirty="0" err="1"/>
              <a:t>ada</a:t>
            </a:r>
            <a:r>
              <a:rPr lang="en-US" i="1" dirty="0"/>
              <a:t>.</a:t>
            </a:r>
          </a:p>
          <a:p>
            <a:pPr indent="0">
              <a:lnSpc>
                <a:spcPct val="100000"/>
              </a:lnSpc>
              <a:spcBef>
                <a:spcPts val="0"/>
              </a:spcBef>
            </a:pPr>
            <a:r>
              <a:rPr lang="en-US" sz="1600" dirty="0"/>
              <a:t>Pada </a:t>
            </a:r>
            <a:r>
              <a:rPr lang="en-US" sz="1600" dirty="0" err="1"/>
              <a:t>kenyataan</a:t>
            </a:r>
            <a:r>
              <a:rPr lang="en-US" sz="1600" dirty="0"/>
              <a:t> </a:t>
            </a:r>
            <a:r>
              <a:rPr lang="en-US" sz="1600" dirty="0" err="1"/>
              <a:t>tidak</a:t>
            </a:r>
            <a:r>
              <a:rPr lang="en-US" sz="1600" dirty="0"/>
              <a:t> </a:t>
            </a:r>
            <a:r>
              <a:rPr lang="en-US" sz="1600" dirty="0" err="1"/>
              <a:t>selamanya</a:t>
            </a:r>
            <a:r>
              <a:rPr lang="en-US" sz="1600" dirty="0"/>
              <a:t> </a:t>
            </a:r>
            <a:r>
              <a:rPr lang="en-US" sz="1600" dirty="0" err="1"/>
              <a:t>ketiga</a:t>
            </a:r>
            <a:r>
              <a:rPr lang="en-US" sz="1600" dirty="0"/>
              <a:t> </a:t>
            </a:r>
            <a:r>
              <a:rPr lang="en-US" sz="1600" dirty="0" err="1"/>
              <a:t>asumsi</a:t>
            </a:r>
            <a:r>
              <a:rPr lang="en-US" sz="1600" dirty="0"/>
              <a:t> </a:t>
            </a:r>
            <a:r>
              <a:rPr lang="en-US" sz="1600" dirty="0" err="1"/>
              <a:t>itu</a:t>
            </a:r>
            <a:r>
              <a:rPr lang="en-US" sz="1600" dirty="0"/>
              <a:t> </a:t>
            </a:r>
            <a:r>
              <a:rPr lang="en-US" sz="1600" dirty="0" err="1"/>
              <a:t>dapat</a:t>
            </a:r>
            <a:r>
              <a:rPr lang="en-US" sz="1600" dirty="0"/>
              <a:t> </a:t>
            </a:r>
            <a:r>
              <a:rPr lang="en-US" sz="1600" dirty="0" err="1"/>
              <a:t>terpenuhi</a:t>
            </a:r>
            <a:r>
              <a:rPr lang="en-US" sz="1600" dirty="0"/>
              <a:t>.  </a:t>
            </a:r>
            <a:r>
              <a:rPr lang="en-US" sz="1600" dirty="0" err="1"/>
              <a:t>Alternatif</a:t>
            </a:r>
            <a:r>
              <a:rPr lang="en-US" sz="1600" dirty="0"/>
              <a:t> lain </a:t>
            </a:r>
            <a:r>
              <a:rPr lang="en-US" sz="1600" dirty="0" err="1"/>
              <a:t>adalah</a:t>
            </a:r>
            <a:r>
              <a:rPr lang="en-US" sz="1600" dirty="0"/>
              <a:t> </a:t>
            </a:r>
            <a:r>
              <a:rPr lang="en-US" sz="1600" dirty="0" err="1"/>
              <a:t>dengan</a:t>
            </a:r>
            <a:r>
              <a:rPr lang="en-US" sz="1600" dirty="0"/>
              <a:t> </a:t>
            </a:r>
            <a:r>
              <a:rPr lang="en-US" sz="1600" dirty="0" err="1"/>
              <a:t>mengasumsikan</a:t>
            </a:r>
            <a:r>
              <a:rPr lang="en-US" sz="1600" dirty="0"/>
              <a:t> </a:t>
            </a:r>
            <a:r>
              <a:rPr lang="en-US" sz="1600" dirty="0" err="1"/>
              <a:t>rigiditas</a:t>
            </a:r>
            <a:r>
              <a:rPr lang="en-US" sz="1600" dirty="0"/>
              <a:t> </a:t>
            </a:r>
            <a:r>
              <a:rPr lang="en-US" sz="1600" dirty="0" err="1"/>
              <a:t>terjadi</a:t>
            </a:r>
            <a:r>
              <a:rPr lang="en-US" sz="1600" dirty="0"/>
              <a:t> </a:t>
            </a:r>
            <a:r>
              <a:rPr lang="en-US" sz="1600" dirty="0" err="1"/>
              <a:t>pada</a:t>
            </a:r>
            <a:r>
              <a:rPr lang="en-US" sz="1600" dirty="0"/>
              <a:t> </a:t>
            </a:r>
            <a:r>
              <a:rPr lang="en-US" sz="1600" dirty="0" err="1"/>
              <a:t>harga</a:t>
            </a:r>
            <a:r>
              <a:rPr lang="en-US" sz="1600" dirty="0"/>
              <a:t>, </a:t>
            </a:r>
            <a:r>
              <a:rPr lang="en-US" sz="1600" dirty="0" err="1"/>
              <a:t>bukan</a:t>
            </a:r>
            <a:r>
              <a:rPr lang="en-US" sz="1600" dirty="0"/>
              <a:t> </a:t>
            </a:r>
            <a:r>
              <a:rPr lang="en-US" sz="1600" dirty="0" err="1"/>
              <a:t>pada</a:t>
            </a:r>
            <a:r>
              <a:rPr lang="en-US" sz="1600" dirty="0"/>
              <a:t> </a:t>
            </a:r>
            <a:r>
              <a:rPr lang="en-US" sz="1600" dirty="0" err="1"/>
              <a:t>gaji</a:t>
            </a:r>
            <a:r>
              <a:rPr lang="en-US" sz="1600" dirty="0"/>
              <a:t>.  </a:t>
            </a:r>
            <a:r>
              <a:rPr lang="en-US" sz="1600" dirty="0" err="1"/>
              <a:t>Secara</a:t>
            </a:r>
            <a:r>
              <a:rPr lang="en-US" sz="1600" dirty="0"/>
              <a:t> </a:t>
            </a:r>
            <a:r>
              <a:rPr lang="en-US" sz="1600" dirty="0" err="1"/>
              <a:t>lengkap</a:t>
            </a:r>
            <a:r>
              <a:rPr lang="en-US" sz="1600" dirty="0"/>
              <a:t> </a:t>
            </a:r>
            <a:r>
              <a:rPr lang="en-US" sz="1600" dirty="0" err="1"/>
              <a:t>asumsi</a:t>
            </a:r>
            <a:r>
              <a:rPr lang="en-US" sz="1600" dirty="0"/>
              <a:t> </a:t>
            </a:r>
            <a:r>
              <a:rPr lang="en-US" sz="1600" dirty="0" err="1"/>
              <a:t>alternatif</a:t>
            </a:r>
            <a:r>
              <a:rPr lang="en-US" sz="1600" dirty="0"/>
              <a:t> lain </a:t>
            </a:r>
            <a:r>
              <a:rPr lang="en-US" sz="1600" dirty="0" err="1"/>
              <a:t>ini</a:t>
            </a:r>
            <a:r>
              <a:rPr lang="en-US" sz="1600" dirty="0"/>
              <a:t> </a:t>
            </a:r>
            <a:r>
              <a:rPr lang="en-US" sz="1600" dirty="0" err="1"/>
              <a:t>adalah</a:t>
            </a:r>
            <a:r>
              <a:rPr lang="en-US" sz="1600" dirty="0"/>
              <a:t>:</a:t>
            </a:r>
          </a:p>
          <a:p>
            <a:pPr lvl="1" indent="0">
              <a:lnSpc>
                <a:spcPct val="100000"/>
              </a:lnSpc>
              <a:spcBef>
                <a:spcPts val="0"/>
              </a:spcBef>
            </a:pPr>
            <a:r>
              <a:rPr lang="en-US" i="1" dirty="0" err="1"/>
              <a:t>Harga-harga</a:t>
            </a:r>
            <a:r>
              <a:rPr lang="en-US" i="1" dirty="0"/>
              <a:t> </a:t>
            </a:r>
            <a:r>
              <a:rPr lang="en-US" i="1" dirty="0" err="1"/>
              <a:t>tidak</a:t>
            </a:r>
            <a:r>
              <a:rPr lang="en-US" i="1" dirty="0"/>
              <a:t> </a:t>
            </a:r>
            <a:r>
              <a:rPr lang="en-US" i="1" dirty="0" err="1"/>
              <a:t>fleksibel</a:t>
            </a:r>
            <a:r>
              <a:rPr lang="en-US" i="1" dirty="0"/>
              <a:t> (sticky price)</a:t>
            </a:r>
          </a:p>
          <a:p>
            <a:pPr lvl="1" indent="0">
              <a:lnSpc>
                <a:spcPct val="100000"/>
              </a:lnSpc>
              <a:spcBef>
                <a:spcPts val="0"/>
              </a:spcBef>
            </a:pPr>
            <a:r>
              <a:rPr lang="en-US" i="1" dirty="0" err="1"/>
              <a:t>Pasar</a:t>
            </a:r>
            <a:r>
              <a:rPr lang="en-US" i="1" dirty="0"/>
              <a:t> </a:t>
            </a:r>
            <a:r>
              <a:rPr lang="en-US" i="1" dirty="0" err="1"/>
              <a:t>tenaga</a:t>
            </a:r>
            <a:r>
              <a:rPr lang="en-US" i="1" dirty="0"/>
              <a:t> </a:t>
            </a:r>
            <a:r>
              <a:rPr lang="en-US" i="1" dirty="0" err="1"/>
              <a:t>kerja</a:t>
            </a:r>
            <a:r>
              <a:rPr lang="en-US" i="1" dirty="0"/>
              <a:t> </a:t>
            </a:r>
            <a:r>
              <a:rPr lang="en-US" i="1" dirty="0" err="1"/>
              <a:t>kompetitif</a:t>
            </a:r>
            <a:r>
              <a:rPr lang="en-US" i="1" dirty="0"/>
              <a:t>, </a:t>
            </a:r>
            <a:r>
              <a:rPr lang="en-US" i="1" dirty="0" err="1"/>
              <a:t>dan</a:t>
            </a:r>
            <a:r>
              <a:rPr lang="en-US" i="1" dirty="0"/>
              <a:t> </a:t>
            </a:r>
            <a:r>
              <a:rPr lang="en-US" i="1" dirty="0" err="1"/>
              <a:t>gaji-gaji</a:t>
            </a:r>
            <a:r>
              <a:rPr lang="en-US" i="1" dirty="0"/>
              <a:t> </a:t>
            </a:r>
            <a:r>
              <a:rPr lang="en-US" i="1" dirty="0" err="1"/>
              <a:t>fleksibel</a:t>
            </a:r>
            <a:r>
              <a:rPr lang="en-US" i="1" dirty="0"/>
              <a:t>. </a:t>
            </a:r>
            <a:r>
              <a:rPr lang="en-US" i="1" dirty="0" err="1"/>
              <a:t>Dengan</a:t>
            </a:r>
            <a:r>
              <a:rPr lang="en-US" i="1" dirty="0"/>
              <a:t> </a:t>
            </a:r>
            <a:r>
              <a:rPr lang="en-US" i="1" dirty="0" err="1"/>
              <a:t>kata</a:t>
            </a:r>
            <a:r>
              <a:rPr lang="en-US" i="1" dirty="0"/>
              <a:t> lain </a:t>
            </a:r>
            <a:r>
              <a:rPr lang="en-US" i="1" dirty="0" err="1"/>
              <a:t>tidak</a:t>
            </a:r>
            <a:r>
              <a:rPr lang="en-US" i="1" dirty="0"/>
              <a:t> </a:t>
            </a:r>
            <a:r>
              <a:rPr lang="en-US" i="1" dirty="0" err="1"/>
              <a:t>ada</a:t>
            </a:r>
            <a:r>
              <a:rPr lang="en-US" i="1" dirty="0"/>
              <a:t> </a:t>
            </a:r>
            <a:r>
              <a:rPr lang="en-US" i="1" dirty="0" err="1"/>
              <a:t>rigiditas</a:t>
            </a:r>
            <a:r>
              <a:rPr lang="en-US" i="1" dirty="0"/>
              <a:t> </a:t>
            </a:r>
            <a:r>
              <a:rPr lang="en-US" i="1" dirty="0" err="1"/>
              <a:t>gaji</a:t>
            </a:r>
            <a:r>
              <a:rPr lang="en-US" i="1" dirty="0"/>
              <a:t> (</a:t>
            </a:r>
            <a:r>
              <a:rPr lang="en-US" i="1" dirty="0" err="1"/>
              <a:t>kekakuan</a:t>
            </a:r>
            <a:r>
              <a:rPr lang="en-US" i="1" dirty="0"/>
              <a:t> </a:t>
            </a:r>
            <a:r>
              <a:rPr lang="en-US" i="1" dirty="0" err="1"/>
              <a:t>gaji</a:t>
            </a:r>
            <a:r>
              <a:rPr lang="en-US" i="1" dirty="0"/>
              <a:t>)</a:t>
            </a:r>
          </a:p>
          <a:p>
            <a:pPr indent="0">
              <a:lnSpc>
                <a:spcPct val="100000"/>
              </a:lnSpc>
              <a:spcBef>
                <a:spcPts val="0"/>
              </a:spcBef>
            </a:pPr>
            <a:r>
              <a:rPr lang="en-US" sz="1600" dirty="0" err="1"/>
              <a:t>Kurva</a:t>
            </a:r>
            <a:r>
              <a:rPr lang="en-US" sz="1600" dirty="0"/>
              <a:t> AS </a:t>
            </a:r>
            <a:r>
              <a:rPr lang="en-US" sz="1600" dirty="0" err="1"/>
              <a:t>mempunyai</a:t>
            </a:r>
            <a:r>
              <a:rPr lang="en-US" sz="1600" dirty="0"/>
              <a:t> slope yang </a:t>
            </a:r>
            <a:r>
              <a:rPr lang="en-US" sz="1600" dirty="0" err="1"/>
              <a:t>vertikal</a:t>
            </a:r>
            <a:r>
              <a:rPr lang="en-US" sz="1600" dirty="0"/>
              <a:t> pada </a:t>
            </a:r>
            <a:r>
              <a:rPr lang="en-US" sz="1600" dirty="0" err="1"/>
              <a:t>saat</a:t>
            </a:r>
            <a:r>
              <a:rPr lang="en-US" sz="1600" dirty="0"/>
              <a:t> </a:t>
            </a:r>
            <a:r>
              <a:rPr lang="en-US" sz="1600" dirty="0" err="1"/>
              <a:t>seluruh</a:t>
            </a:r>
            <a:r>
              <a:rPr lang="en-US" sz="1600" dirty="0"/>
              <a:t> </a:t>
            </a:r>
            <a:r>
              <a:rPr lang="en-US" sz="1600" dirty="0" err="1"/>
              <a:t>kapasitas</a:t>
            </a:r>
            <a:r>
              <a:rPr lang="en-US" sz="1600" dirty="0"/>
              <a:t> </a:t>
            </a:r>
            <a:r>
              <a:rPr lang="en-US" sz="1600" dirty="0" err="1"/>
              <a:t>produksi</a:t>
            </a:r>
            <a:r>
              <a:rPr lang="en-US" sz="1600" dirty="0"/>
              <a:t> </a:t>
            </a:r>
            <a:r>
              <a:rPr lang="en-US" sz="1600" dirty="0" err="1"/>
              <a:t>perekonomian</a:t>
            </a:r>
            <a:r>
              <a:rPr lang="en-US" sz="1600" dirty="0"/>
              <a:t> </a:t>
            </a:r>
            <a:r>
              <a:rPr lang="en-US" sz="1600" dirty="0" err="1"/>
              <a:t>telah</a:t>
            </a:r>
            <a:r>
              <a:rPr lang="en-US" sz="1600" dirty="0"/>
              <a:t> </a:t>
            </a:r>
            <a:r>
              <a:rPr lang="en-US" sz="1600" dirty="0" err="1"/>
              <a:t>terpakai</a:t>
            </a:r>
            <a:r>
              <a:rPr lang="en-US" sz="1600" dirty="0"/>
              <a:t>.  </a:t>
            </a:r>
            <a:r>
              <a:rPr lang="en-US" sz="1600" dirty="0" err="1"/>
              <a:t>Asumsi</a:t>
            </a:r>
            <a:r>
              <a:rPr lang="en-US" sz="1600" dirty="0"/>
              <a:t> yang </a:t>
            </a:r>
            <a:r>
              <a:rPr lang="en-US" sz="1600" dirty="0" err="1"/>
              <a:t>digunakan</a:t>
            </a:r>
            <a:r>
              <a:rPr lang="en-US" sz="1600" dirty="0"/>
              <a:t> </a:t>
            </a:r>
            <a:r>
              <a:rPr lang="en-US" sz="1600" dirty="0" err="1"/>
              <a:t>dalam</a:t>
            </a:r>
            <a:r>
              <a:rPr lang="en-US" sz="1600" dirty="0"/>
              <a:t> </a:t>
            </a:r>
            <a:r>
              <a:rPr lang="en-US" sz="1600" dirty="0" err="1"/>
              <a:t>kurva</a:t>
            </a:r>
            <a:r>
              <a:rPr lang="en-US" sz="1600" dirty="0"/>
              <a:t> AS yang </a:t>
            </a:r>
            <a:r>
              <a:rPr lang="en-US" sz="1600" dirty="0" err="1"/>
              <a:t>berslope</a:t>
            </a:r>
            <a:r>
              <a:rPr lang="en-US" sz="1600" dirty="0"/>
              <a:t> </a:t>
            </a:r>
            <a:r>
              <a:rPr lang="en-US" sz="1600" dirty="0" err="1"/>
              <a:t>vertikal</a:t>
            </a:r>
            <a:r>
              <a:rPr lang="en-US" sz="1600" dirty="0"/>
              <a:t> </a:t>
            </a:r>
          </a:p>
          <a:p>
            <a:pPr indent="0">
              <a:lnSpc>
                <a:spcPct val="100000"/>
              </a:lnSpc>
              <a:spcBef>
                <a:spcPts val="0"/>
              </a:spcBef>
            </a:pPr>
            <a:r>
              <a:rPr lang="en-US" sz="1600" dirty="0" err="1"/>
              <a:t>adalah</a:t>
            </a:r>
            <a:r>
              <a:rPr lang="en-US" sz="1600" dirty="0"/>
              <a:t> :</a:t>
            </a:r>
          </a:p>
          <a:p>
            <a:pPr lvl="1" indent="0">
              <a:lnSpc>
                <a:spcPct val="100000"/>
              </a:lnSpc>
              <a:spcBef>
                <a:spcPts val="0"/>
              </a:spcBef>
            </a:pPr>
            <a:r>
              <a:rPr lang="en-US" i="1" dirty="0" err="1"/>
              <a:t>Perekonomian</a:t>
            </a:r>
            <a:r>
              <a:rPr lang="en-US" i="1" dirty="0"/>
              <a:t> </a:t>
            </a:r>
            <a:r>
              <a:rPr lang="en-US" i="1" dirty="0" err="1"/>
              <a:t>berada</a:t>
            </a:r>
            <a:r>
              <a:rPr lang="en-US" i="1" dirty="0"/>
              <a:t> </a:t>
            </a:r>
            <a:r>
              <a:rPr lang="en-US" i="1" dirty="0" err="1"/>
              <a:t>pada</a:t>
            </a:r>
            <a:r>
              <a:rPr lang="en-US" i="1" dirty="0"/>
              <a:t> </a:t>
            </a:r>
            <a:r>
              <a:rPr lang="en-US" i="1" dirty="0" err="1"/>
              <a:t>keadaan</a:t>
            </a:r>
            <a:r>
              <a:rPr lang="en-US" i="1" dirty="0"/>
              <a:t> </a:t>
            </a:r>
            <a:r>
              <a:rPr lang="en-US" i="1" dirty="0" err="1"/>
              <a:t>kapasitas</a:t>
            </a:r>
            <a:r>
              <a:rPr lang="en-US" i="1" dirty="0"/>
              <a:t> </a:t>
            </a:r>
            <a:r>
              <a:rPr lang="en-US" i="1" dirty="0" err="1"/>
              <a:t>penuh</a:t>
            </a:r>
            <a:r>
              <a:rPr lang="en-US" i="1" dirty="0"/>
              <a:t>. </a:t>
            </a:r>
            <a:r>
              <a:rPr lang="en-US" i="1" dirty="0" err="1"/>
              <a:t>Dengan</a:t>
            </a:r>
            <a:r>
              <a:rPr lang="en-US" i="1" dirty="0"/>
              <a:t> </a:t>
            </a:r>
            <a:r>
              <a:rPr lang="en-US" i="1" dirty="0" err="1"/>
              <a:t>kata</a:t>
            </a:r>
            <a:r>
              <a:rPr lang="en-US" i="1" dirty="0"/>
              <a:t> lain, </a:t>
            </a:r>
            <a:r>
              <a:rPr lang="en-US" i="1" dirty="0" err="1"/>
              <a:t>ada</a:t>
            </a:r>
            <a:r>
              <a:rPr lang="en-US" i="1" dirty="0"/>
              <a:t> </a:t>
            </a:r>
            <a:r>
              <a:rPr lang="en-US" i="1" dirty="0" err="1"/>
              <a:t>rigiditas</a:t>
            </a:r>
            <a:r>
              <a:rPr lang="en-US" i="1" dirty="0"/>
              <a:t> output</a:t>
            </a:r>
          </a:p>
          <a:p>
            <a:pPr lvl="1" indent="0">
              <a:lnSpc>
                <a:spcPct val="100000"/>
              </a:lnSpc>
              <a:spcBef>
                <a:spcPts val="0"/>
              </a:spcBef>
            </a:pPr>
            <a:r>
              <a:rPr lang="en-US" i="1" dirty="0" err="1"/>
              <a:t>Harga-harga</a:t>
            </a:r>
            <a:r>
              <a:rPr lang="en-US" i="1" dirty="0"/>
              <a:t> </a:t>
            </a:r>
            <a:r>
              <a:rPr lang="en-US" i="1" dirty="0" err="1"/>
              <a:t>fleksibel</a:t>
            </a:r>
            <a:r>
              <a:rPr lang="en-US" i="1" dirty="0"/>
              <a:t>, </a:t>
            </a:r>
            <a:r>
              <a:rPr lang="en-US" i="1" dirty="0" err="1"/>
              <a:t>dapat</a:t>
            </a:r>
            <a:r>
              <a:rPr lang="en-US" i="1" dirty="0"/>
              <a:t> </a:t>
            </a:r>
            <a:r>
              <a:rPr lang="en-US" i="1" dirty="0" err="1"/>
              <a:t>turun</a:t>
            </a:r>
            <a:r>
              <a:rPr lang="en-US" i="1" dirty="0"/>
              <a:t> </a:t>
            </a:r>
            <a:r>
              <a:rPr lang="en-US" i="1" dirty="0" err="1"/>
              <a:t>dapat</a:t>
            </a:r>
            <a:r>
              <a:rPr lang="en-US" i="1" dirty="0"/>
              <a:t> </a:t>
            </a:r>
            <a:r>
              <a:rPr lang="en-US" i="1" dirty="0" err="1"/>
              <a:t>naik</a:t>
            </a:r>
            <a:r>
              <a:rPr lang="en-US" i="1" dirty="0"/>
              <a:t>. </a:t>
            </a:r>
            <a:r>
              <a:rPr lang="en-US" i="1" dirty="0" err="1"/>
              <a:t>Dengan</a:t>
            </a:r>
            <a:r>
              <a:rPr lang="en-US" i="1" dirty="0"/>
              <a:t> </a:t>
            </a:r>
            <a:r>
              <a:rPr lang="en-US" i="1" dirty="0" err="1"/>
              <a:t>kata</a:t>
            </a:r>
            <a:r>
              <a:rPr lang="en-US" i="1" dirty="0"/>
              <a:t> lain </a:t>
            </a:r>
            <a:r>
              <a:rPr lang="en-US" i="1" dirty="0" err="1"/>
              <a:t>tidak</a:t>
            </a:r>
            <a:r>
              <a:rPr lang="en-US" i="1" dirty="0"/>
              <a:t> </a:t>
            </a:r>
            <a:r>
              <a:rPr lang="en-US" i="1" dirty="0" err="1"/>
              <a:t>ada</a:t>
            </a:r>
            <a:r>
              <a:rPr lang="en-US" i="1" dirty="0"/>
              <a:t> </a:t>
            </a:r>
            <a:r>
              <a:rPr lang="en-US" i="1" dirty="0" err="1"/>
              <a:t>rigiditas</a:t>
            </a:r>
            <a:r>
              <a:rPr lang="en-US" i="1" dirty="0"/>
              <a:t> </a:t>
            </a:r>
            <a:r>
              <a:rPr lang="en-US" i="1" dirty="0" err="1"/>
              <a:t>harga</a:t>
            </a:r>
            <a:r>
              <a:rPr lang="en-US" i="1" dirty="0"/>
              <a:t> (</a:t>
            </a:r>
            <a:r>
              <a:rPr lang="en-US" i="1" dirty="0" err="1"/>
              <a:t>kekakuan</a:t>
            </a:r>
            <a:r>
              <a:rPr lang="en-US" i="1" dirty="0"/>
              <a:t> </a:t>
            </a:r>
            <a:r>
              <a:rPr lang="en-US" i="1" dirty="0" err="1"/>
              <a:t>harga</a:t>
            </a:r>
            <a:r>
              <a:rPr lang="en-US" i="1" dirty="0"/>
              <a:t>)</a:t>
            </a:r>
          </a:p>
          <a:p>
            <a:pPr indent="0">
              <a:lnSpc>
                <a:spcPct val="100000"/>
              </a:lnSpc>
              <a:spcBef>
                <a:spcPts val="0"/>
              </a:spcBef>
            </a:pPr>
            <a:endParaRPr lang="en-US" sz="1600"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2D65CB3-17CC-8BC9-EDAF-8CE35983E626}"/>
                  </a:ext>
                </a:extLst>
              </p14:cNvPr>
              <p14:cNvContentPartPr/>
              <p14:nvPr/>
            </p14:nvContentPartPr>
            <p14:xfrm>
              <a:off x="5177610" y="791910"/>
              <a:ext cx="2176560" cy="283320"/>
            </p14:xfrm>
          </p:contentPart>
        </mc:Choice>
        <mc:Fallback>
          <p:pic>
            <p:nvPicPr>
              <p:cNvPr id="4" name="Ink 3">
                <a:extLst>
                  <a:ext uri="{FF2B5EF4-FFF2-40B4-BE49-F238E27FC236}">
                    <a16:creationId xmlns:a16="http://schemas.microsoft.com/office/drawing/2014/main" id="{82D65CB3-17CC-8BC9-EDAF-8CE35983E626}"/>
                  </a:ext>
                </a:extLst>
              </p:cNvPr>
              <p:cNvPicPr/>
              <p:nvPr/>
            </p:nvPicPr>
            <p:blipFill>
              <a:blip r:embed="rId3"/>
              <a:stretch>
                <a:fillRect/>
              </a:stretch>
            </p:blipFill>
            <p:spPr>
              <a:xfrm>
                <a:off x="5159610" y="774270"/>
                <a:ext cx="2212200" cy="31896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914400"/>
            <a:ext cx="3733800" cy="609600"/>
          </a:xfrm>
          <a:ln>
            <a:solidFill>
              <a:schemeClr val="accent2">
                <a:lumMod val="60000"/>
                <a:lumOff val="40000"/>
              </a:schemeClr>
            </a:solidFill>
          </a:ln>
        </p:spPr>
        <p:txBody>
          <a:bodyPr>
            <a:normAutofit/>
          </a:bodyPr>
          <a:lstStyle/>
          <a:p>
            <a:r>
              <a:rPr lang="en-US" b="1" dirty="0" err="1">
                <a:solidFill>
                  <a:schemeClr val="tx1"/>
                </a:solidFill>
                <a:effectLst>
                  <a:outerShdw blurRad="38100" dist="38100" dir="2700000" algn="tl">
                    <a:srgbClr val="000000">
                      <a:alpha val="43137"/>
                    </a:srgbClr>
                  </a:outerShdw>
                </a:effectLst>
              </a:rPr>
              <a:t>Penawaran</a:t>
            </a:r>
            <a:r>
              <a:rPr lang="en-US" b="1" dirty="0">
                <a:solidFill>
                  <a:schemeClr val="tx1"/>
                </a:solidFill>
                <a:effectLst>
                  <a:outerShdw blurRad="38100" dist="38100" dir="2700000" algn="tl">
                    <a:srgbClr val="000000">
                      <a:alpha val="43137"/>
                    </a:srgbClr>
                  </a:outerShdw>
                </a:effectLst>
              </a:rPr>
              <a:t> </a:t>
            </a:r>
            <a:r>
              <a:rPr lang="en-US" b="1" dirty="0" err="1">
                <a:solidFill>
                  <a:schemeClr val="tx1"/>
                </a:solidFill>
                <a:effectLst>
                  <a:outerShdw blurRad="38100" dist="38100" dir="2700000" algn="tl">
                    <a:srgbClr val="000000">
                      <a:alpha val="43137"/>
                    </a:srgbClr>
                  </a:outerShdw>
                </a:effectLst>
              </a:rPr>
              <a:t>Agregate</a:t>
            </a:r>
            <a:endParaRPr lang="en-US" b="1" dirty="0">
              <a:solidFill>
                <a:schemeClr val="tx1"/>
              </a:solidFill>
              <a:effectLst>
                <a:outerShdw blurRad="38100" dist="38100" dir="2700000" algn="tl">
                  <a:srgbClr val="000000">
                    <a:alpha val="43137"/>
                  </a:srgbClr>
                </a:outerShdw>
              </a:effectLst>
            </a:endParaRPr>
          </a:p>
        </p:txBody>
      </p:sp>
      <p:sp>
        <p:nvSpPr>
          <p:cNvPr id="30" name="Rectangle 3"/>
          <p:cNvSpPr txBox="1">
            <a:spLocks noChangeArrowheads="1"/>
          </p:cNvSpPr>
          <p:nvPr/>
        </p:nvSpPr>
        <p:spPr>
          <a:xfrm>
            <a:off x="762000" y="1752600"/>
            <a:ext cx="7696200" cy="121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Aggregate supply is the total supply of all goods and services in the economy.</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a:t>
            </a: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aggregate supply</a:t>
            </a: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AS</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 curve</a:t>
            </a: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is a graph that shows the relationship between the aggregate quantity of output supplied by all firms in an economy and the overall price level.</a:t>
            </a:r>
          </a:p>
        </p:txBody>
      </p:sp>
      <p:pic>
        <p:nvPicPr>
          <p:cNvPr id="31" name="Picture 9" descr="fig24-6"/>
          <p:cNvPicPr>
            <a:picLocks noChangeAspect="1" noChangeArrowheads="1"/>
          </p:cNvPicPr>
          <p:nvPr/>
        </p:nvPicPr>
        <p:blipFill>
          <a:blip r:embed="rId2"/>
          <a:srcRect/>
          <a:stretch>
            <a:fillRect/>
          </a:stretch>
        </p:blipFill>
        <p:spPr bwMode="auto">
          <a:xfrm>
            <a:off x="687405" y="2917237"/>
            <a:ext cx="3887694" cy="3109417"/>
          </a:xfrm>
          <a:prstGeom prst="rect">
            <a:avLst/>
          </a:prstGeom>
          <a:solidFill>
            <a:schemeClr val="bg2"/>
          </a:solidFill>
          <a:ln>
            <a:noFill/>
          </a:ln>
          <a:effectLst>
            <a:outerShdw blurRad="292100" dist="139700" dir="2700000" algn="tl" rotWithShape="0">
              <a:srgbClr val="333333">
                <a:alpha val="65000"/>
              </a:srgbClr>
            </a:outerShdw>
          </a:effectLst>
        </p:spPr>
      </p:pic>
      <p:sp>
        <p:nvSpPr>
          <p:cNvPr id="32" name="Rectangle 3"/>
          <p:cNvSpPr txBox="1">
            <a:spLocks noChangeArrowheads="1"/>
          </p:cNvSpPr>
          <p:nvPr/>
        </p:nvSpPr>
        <p:spPr>
          <a:xfrm>
            <a:off x="5203723" y="2971800"/>
            <a:ext cx="3505200" cy="2209800"/>
          </a:xfrm>
          <a:prstGeom prst="rect">
            <a:avLst/>
          </a:prstGeom>
          <a:ln>
            <a:solidFill>
              <a:schemeClr val="bg2">
                <a:lumMod val="90000"/>
              </a:schemeClr>
            </a:solidFill>
          </a:ln>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Penawaran</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agregate</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dipengaruhi</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oleh</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1">
              <a:spcBef>
                <a:spcPct val="2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Size of labor force</a:t>
            </a:r>
          </a:p>
          <a:p>
            <a:pPr lvl="1">
              <a:spcBef>
                <a:spcPct val="20000"/>
              </a:spcBef>
              <a:buFont typeface="Arial" panose="020B0604020202020204" pitchFamily="34" charset="0"/>
              <a:buChar char="•"/>
            </a:pP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Size of  capital stock</a:t>
            </a:r>
          </a:p>
          <a:p>
            <a:pPr lvl="1">
              <a:spcBef>
                <a:spcPct val="2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State of technology</a:t>
            </a:r>
          </a:p>
          <a:p>
            <a:pPr lvl="1">
              <a:spcBef>
                <a:spcPct val="2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Natural rate of  un employment</a:t>
            </a:r>
          </a:p>
          <a:p>
            <a:pPr lvl="1">
              <a:spcBef>
                <a:spcPct val="2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Price of input</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6247361-A895-3CAA-1ED2-2BE5E4D5ECF0}"/>
                  </a:ext>
                </a:extLst>
              </p14:cNvPr>
              <p14:cNvContentPartPr/>
              <p14:nvPr/>
            </p14:nvContentPartPr>
            <p14:xfrm>
              <a:off x="7678695" y="3633023"/>
              <a:ext cx="263160" cy="129960"/>
            </p14:xfrm>
          </p:contentPart>
        </mc:Choice>
        <mc:Fallback xmlns="">
          <p:pic>
            <p:nvPicPr>
              <p:cNvPr id="4" name="Ink 3">
                <a:extLst>
                  <a:ext uri="{FF2B5EF4-FFF2-40B4-BE49-F238E27FC236}">
                    <a16:creationId xmlns:a16="http://schemas.microsoft.com/office/drawing/2014/main" id="{76247361-A895-3CAA-1ED2-2BE5E4D5ECF0}"/>
                  </a:ext>
                </a:extLst>
              </p:cNvPr>
              <p:cNvPicPr/>
              <p:nvPr/>
            </p:nvPicPr>
            <p:blipFill>
              <a:blip r:embed="rId6"/>
              <a:stretch>
                <a:fillRect/>
              </a:stretch>
            </p:blipFill>
            <p:spPr>
              <a:xfrm>
                <a:off x="7661055" y="3615023"/>
                <a:ext cx="298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E943DB41-DD52-1DDF-BA84-23AB769BBBE8}"/>
                  </a:ext>
                </a:extLst>
              </p14:cNvPr>
              <p14:cNvContentPartPr/>
              <p14:nvPr/>
            </p14:nvContentPartPr>
            <p14:xfrm>
              <a:off x="7767255" y="3884303"/>
              <a:ext cx="205560" cy="140040"/>
            </p14:xfrm>
          </p:contentPart>
        </mc:Choice>
        <mc:Fallback xmlns="">
          <p:pic>
            <p:nvPicPr>
              <p:cNvPr id="5" name="Ink 4">
                <a:extLst>
                  <a:ext uri="{FF2B5EF4-FFF2-40B4-BE49-F238E27FC236}">
                    <a16:creationId xmlns:a16="http://schemas.microsoft.com/office/drawing/2014/main" id="{E943DB41-DD52-1DDF-BA84-23AB769BBBE8}"/>
                  </a:ext>
                </a:extLst>
              </p:cNvPr>
              <p:cNvPicPr/>
              <p:nvPr/>
            </p:nvPicPr>
            <p:blipFill>
              <a:blip r:embed="rId8"/>
              <a:stretch>
                <a:fillRect/>
              </a:stretch>
            </p:blipFill>
            <p:spPr>
              <a:xfrm>
                <a:off x="7749615" y="3866663"/>
                <a:ext cx="241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C9707D07-E228-8E5B-83D3-3B65462BB245}"/>
                  </a:ext>
                </a:extLst>
              </p14:cNvPr>
              <p14:cNvContentPartPr/>
              <p14:nvPr/>
            </p14:nvContentPartPr>
            <p14:xfrm>
              <a:off x="7698135" y="4098143"/>
              <a:ext cx="330120" cy="305640"/>
            </p14:xfrm>
          </p:contentPart>
        </mc:Choice>
        <mc:Fallback xmlns="">
          <p:pic>
            <p:nvPicPr>
              <p:cNvPr id="6" name="Ink 5">
                <a:extLst>
                  <a:ext uri="{FF2B5EF4-FFF2-40B4-BE49-F238E27FC236}">
                    <a16:creationId xmlns:a16="http://schemas.microsoft.com/office/drawing/2014/main" id="{C9707D07-E228-8E5B-83D3-3B65462BB245}"/>
                  </a:ext>
                </a:extLst>
              </p:cNvPr>
              <p:cNvPicPr/>
              <p:nvPr/>
            </p:nvPicPr>
            <p:blipFill>
              <a:blip r:embed="rId10"/>
              <a:stretch>
                <a:fillRect/>
              </a:stretch>
            </p:blipFill>
            <p:spPr>
              <a:xfrm>
                <a:off x="7680495" y="4080503"/>
                <a:ext cx="3657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9608A8D6-1D01-4CAC-C30B-8638CF254294}"/>
                  </a:ext>
                </a:extLst>
              </p14:cNvPr>
              <p14:cNvContentPartPr/>
              <p14:nvPr/>
            </p14:nvContentPartPr>
            <p14:xfrm>
              <a:off x="8740335" y="4510343"/>
              <a:ext cx="290160" cy="173880"/>
            </p14:xfrm>
          </p:contentPart>
        </mc:Choice>
        <mc:Fallback xmlns="">
          <p:pic>
            <p:nvPicPr>
              <p:cNvPr id="7" name="Ink 6">
                <a:extLst>
                  <a:ext uri="{FF2B5EF4-FFF2-40B4-BE49-F238E27FC236}">
                    <a16:creationId xmlns:a16="http://schemas.microsoft.com/office/drawing/2014/main" id="{9608A8D6-1D01-4CAC-C30B-8638CF254294}"/>
                  </a:ext>
                </a:extLst>
              </p:cNvPr>
              <p:cNvPicPr/>
              <p:nvPr/>
            </p:nvPicPr>
            <p:blipFill>
              <a:blip r:embed="rId12"/>
              <a:stretch>
                <a:fillRect/>
              </a:stretch>
            </p:blipFill>
            <p:spPr>
              <a:xfrm>
                <a:off x="8722695" y="4492343"/>
                <a:ext cx="3258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137B433D-F2EB-DC4A-CC86-7DD8CA90E03F}"/>
                  </a:ext>
                </a:extLst>
              </p14:cNvPr>
              <p14:cNvContentPartPr/>
              <p14:nvPr/>
            </p14:nvContentPartPr>
            <p14:xfrm>
              <a:off x="7197015" y="4857023"/>
              <a:ext cx="255600" cy="178200"/>
            </p14:xfrm>
          </p:contentPart>
        </mc:Choice>
        <mc:Fallback xmlns="">
          <p:pic>
            <p:nvPicPr>
              <p:cNvPr id="8" name="Ink 7">
                <a:extLst>
                  <a:ext uri="{FF2B5EF4-FFF2-40B4-BE49-F238E27FC236}">
                    <a16:creationId xmlns:a16="http://schemas.microsoft.com/office/drawing/2014/main" id="{137B433D-F2EB-DC4A-CC86-7DD8CA90E03F}"/>
                  </a:ext>
                </a:extLst>
              </p:cNvPr>
              <p:cNvPicPr/>
              <p:nvPr/>
            </p:nvPicPr>
            <p:blipFill>
              <a:blip r:embed="rId14"/>
              <a:stretch>
                <a:fillRect/>
              </a:stretch>
            </p:blipFill>
            <p:spPr>
              <a:xfrm>
                <a:off x="7179375" y="4839023"/>
                <a:ext cx="291240" cy="213840"/>
              </a:xfrm>
              <a:prstGeom prst="rect">
                <a:avLst/>
              </a:prstGeom>
            </p:spPr>
          </p:pic>
        </mc:Fallback>
      </mc:AlternateContent>
      <p:grpSp>
        <p:nvGrpSpPr>
          <p:cNvPr id="25" name="Group 24">
            <a:extLst>
              <a:ext uri="{FF2B5EF4-FFF2-40B4-BE49-F238E27FC236}">
                <a16:creationId xmlns:a16="http://schemas.microsoft.com/office/drawing/2014/main" id="{FF2AB49E-7F2B-FD18-031F-41207685D533}"/>
              </a:ext>
            </a:extLst>
          </p:cNvPr>
          <p:cNvGrpSpPr/>
          <p:nvPr/>
        </p:nvGrpSpPr>
        <p:grpSpPr>
          <a:xfrm>
            <a:off x="3192735" y="382223"/>
            <a:ext cx="4054680" cy="1428120"/>
            <a:chOff x="3192735" y="382223"/>
            <a:chExt cx="4054680" cy="1428120"/>
          </a:xfrm>
        </p:grpSpPr>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2A875AC9-9F67-7FB6-6E4E-4688DF893C17}"/>
                    </a:ext>
                  </a:extLst>
                </p14:cNvPr>
                <p14:cNvContentPartPr/>
                <p14:nvPr/>
              </p14:nvContentPartPr>
              <p14:xfrm>
                <a:off x="3775575" y="776783"/>
                <a:ext cx="3960" cy="347400"/>
              </p14:xfrm>
            </p:contentPart>
          </mc:Choice>
          <mc:Fallback xmlns="">
            <p:pic>
              <p:nvPicPr>
                <p:cNvPr id="9" name="Ink 8">
                  <a:extLst>
                    <a:ext uri="{FF2B5EF4-FFF2-40B4-BE49-F238E27FC236}">
                      <a16:creationId xmlns:a16="http://schemas.microsoft.com/office/drawing/2014/main" id="{2A875AC9-9F67-7FB6-6E4E-4688DF893C17}"/>
                    </a:ext>
                  </a:extLst>
                </p:cNvPr>
                <p:cNvPicPr/>
                <p:nvPr/>
              </p:nvPicPr>
              <p:blipFill>
                <a:blip r:embed="rId16"/>
                <a:stretch>
                  <a:fillRect/>
                </a:stretch>
              </p:blipFill>
              <p:spPr>
                <a:xfrm>
                  <a:off x="3757935" y="758783"/>
                  <a:ext cx="396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B3FB13D8-6559-0045-65EB-CBBD7F13E5B8}"/>
                    </a:ext>
                  </a:extLst>
                </p14:cNvPr>
                <p14:cNvContentPartPr/>
                <p14:nvPr/>
              </p14:nvContentPartPr>
              <p14:xfrm>
                <a:off x="3876375" y="678503"/>
                <a:ext cx="205920" cy="391680"/>
              </p14:xfrm>
            </p:contentPart>
          </mc:Choice>
          <mc:Fallback xmlns="">
            <p:pic>
              <p:nvPicPr>
                <p:cNvPr id="10" name="Ink 9">
                  <a:extLst>
                    <a:ext uri="{FF2B5EF4-FFF2-40B4-BE49-F238E27FC236}">
                      <a16:creationId xmlns:a16="http://schemas.microsoft.com/office/drawing/2014/main" id="{B3FB13D8-6559-0045-65EB-CBBD7F13E5B8}"/>
                    </a:ext>
                  </a:extLst>
                </p:cNvPr>
                <p:cNvPicPr/>
                <p:nvPr/>
              </p:nvPicPr>
              <p:blipFill>
                <a:blip r:embed="rId18"/>
                <a:stretch>
                  <a:fillRect/>
                </a:stretch>
              </p:blipFill>
              <p:spPr>
                <a:xfrm>
                  <a:off x="3858375" y="660863"/>
                  <a:ext cx="24156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5B4B88E7-E9D1-4526-1E04-58439EC283D9}"/>
                    </a:ext>
                  </a:extLst>
                </p14:cNvPr>
                <p14:cNvContentPartPr/>
                <p14:nvPr/>
              </p14:nvContentPartPr>
              <p14:xfrm>
                <a:off x="4254735" y="865343"/>
                <a:ext cx="232920" cy="222840"/>
              </p14:xfrm>
            </p:contentPart>
          </mc:Choice>
          <mc:Fallback xmlns="">
            <p:pic>
              <p:nvPicPr>
                <p:cNvPr id="11" name="Ink 10">
                  <a:extLst>
                    <a:ext uri="{FF2B5EF4-FFF2-40B4-BE49-F238E27FC236}">
                      <a16:creationId xmlns:a16="http://schemas.microsoft.com/office/drawing/2014/main" id="{5B4B88E7-E9D1-4526-1E04-58439EC283D9}"/>
                    </a:ext>
                  </a:extLst>
                </p:cNvPr>
                <p:cNvPicPr/>
                <p:nvPr/>
              </p:nvPicPr>
              <p:blipFill>
                <a:blip r:embed="rId20"/>
                <a:stretch>
                  <a:fillRect/>
                </a:stretch>
              </p:blipFill>
              <p:spPr>
                <a:xfrm>
                  <a:off x="4236735" y="847343"/>
                  <a:ext cx="268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9CE48DB4-88F2-5A52-40BD-6DE2F971EB15}"/>
                    </a:ext>
                  </a:extLst>
                </p14:cNvPr>
                <p14:cNvContentPartPr/>
                <p14:nvPr/>
              </p14:nvContentPartPr>
              <p14:xfrm>
                <a:off x="4719495" y="806303"/>
                <a:ext cx="360" cy="631440"/>
              </p14:xfrm>
            </p:contentPart>
          </mc:Choice>
          <mc:Fallback xmlns="">
            <p:pic>
              <p:nvPicPr>
                <p:cNvPr id="12" name="Ink 11">
                  <a:extLst>
                    <a:ext uri="{FF2B5EF4-FFF2-40B4-BE49-F238E27FC236}">
                      <a16:creationId xmlns:a16="http://schemas.microsoft.com/office/drawing/2014/main" id="{9CE48DB4-88F2-5A52-40BD-6DE2F971EB15}"/>
                    </a:ext>
                  </a:extLst>
                </p:cNvPr>
                <p:cNvPicPr/>
                <p:nvPr/>
              </p:nvPicPr>
              <p:blipFill>
                <a:blip r:embed="rId22"/>
                <a:stretch>
                  <a:fillRect/>
                </a:stretch>
              </p:blipFill>
              <p:spPr>
                <a:xfrm>
                  <a:off x="4701495" y="788303"/>
                  <a:ext cx="3600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78F4069C-C764-69C7-0DEC-4168056BCE73}"/>
                    </a:ext>
                  </a:extLst>
                </p14:cNvPr>
                <p14:cNvContentPartPr/>
                <p14:nvPr/>
              </p14:nvContentPartPr>
              <p14:xfrm>
                <a:off x="4788975" y="865343"/>
                <a:ext cx="99360" cy="153720"/>
              </p14:xfrm>
            </p:contentPart>
          </mc:Choice>
          <mc:Fallback xmlns="">
            <p:pic>
              <p:nvPicPr>
                <p:cNvPr id="14" name="Ink 13">
                  <a:extLst>
                    <a:ext uri="{FF2B5EF4-FFF2-40B4-BE49-F238E27FC236}">
                      <a16:creationId xmlns:a16="http://schemas.microsoft.com/office/drawing/2014/main" id="{78F4069C-C764-69C7-0DEC-4168056BCE73}"/>
                    </a:ext>
                  </a:extLst>
                </p:cNvPr>
                <p:cNvPicPr/>
                <p:nvPr/>
              </p:nvPicPr>
              <p:blipFill>
                <a:blip r:embed="rId24"/>
                <a:stretch>
                  <a:fillRect/>
                </a:stretch>
              </p:blipFill>
              <p:spPr>
                <a:xfrm>
                  <a:off x="4770975" y="847343"/>
                  <a:ext cx="135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CD74099E-03E7-7363-2437-63BC4E2CDF59}"/>
                    </a:ext>
                  </a:extLst>
                </p14:cNvPr>
                <p14:cNvContentPartPr/>
                <p14:nvPr/>
              </p14:nvContentPartPr>
              <p14:xfrm>
                <a:off x="4904175" y="914303"/>
                <a:ext cx="177120" cy="201240"/>
              </p14:xfrm>
            </p:contentPart>
          </mc:Choice>
          <mc:Fallback xmlns="">
            <p:pic>
              <p:nvPicPr>
                <p:cNvPr id="15" name="Ink 14">
                  <a:extLst>
                    <a:ext uri="{FF2B5EF4-FFF2-40B4-BE49-F238E27FC236}">
                      <a16:creationId xmlns:a16="http://schemas.microsoft.com/office/drawing/2014/main" id="{CD74099E-03E7-7363-2437-63BC4E2CDF59}"/>
                    </a:ext>
                  </a:extLst>
                </p:cNvPr>
                <p:cNvPicPr/>
                <p:nvPr/>
              </p:nvPicPr>
              <p:blipFill>
                <a:blip r:embed="rId26"/>
                <a:stretch>
                  <a:fillRect/>
                </a:stretch>
              </p:blipFill>
              <p:spPr>
                <a:xfrm>
                  <a:off x="4886535" y="896663"/>
                  <a:ext cx="2127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E07F0236-3540-DD7A-B014-FB48BA280D7D}"/>
                    </a:ext>
                  </a:extLst>
                </p14:cNvPr>
                <p14:cNvContentPartPr/>
                <p14:nvPr/>
              </p14:nvContentPartPr>
              <p14:xfrm>
                <a:off x="5193615" y="953183"/>
                <a:ext cx="183960" cy="349200"/>
              </p14:xfrm>
            </p:contentPart>
          </mc:Choice>
          <mc:Fallback xmlns="">
            <p:pic>
              <p:nvPicPr>
                <p:cNvPr id="17" name="Ink 16">
                  <a:extLst>
                    <a:ext uri="{FF2B5EF4-FFF2-40B4-BE49-F238E27FC236}">
                      <a16:creationId xmlns:a16="http://schemas.microsoft.com/office/drawing/2014/main" id="{E07F0236-3540-DD7A-B014-FB48BA280D7D}"/>
                    </a:ext>
                  </a:extLst>
                </p:cNvPr>
                <p:cNvPicPr/>
                <p:nvPr/>
              </p:nvPicPr>
              <p:blipFill>
                <a:blip r:embed="rId28"/>
                <a:stretch>
                  <a:fillRect/>
                </a:stretch>
              </p:blipFill>
              <p:spPr>
                <a:xfrm>
                  <a:off x="5175615" y="935543"/>
                  <a:ext cx="21960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81DD5252-698F-EEF3-F3E5-32B857248182}"/>
                    </a:ext>
                  </a:extLst>
                </p14:cNvPr>
                <p14:cNvContentPartPr/>
                <p14:nvPr/>
              </p14:nvContentPartPr>
              <p14:xfrm>
                <a:off x="5515815" y="992783"/>
                <a:ext cx="11880" cy="150120"/>
              </p14:xfrm>
            </p:contentPart>
          </mc:Choice>
          <mc:Fallback xmlns="">
            <p:pic>
              <p:nvPicPr>
                <p:cNvPr id="18" name="Ink 17">
                  <a:extLst>
                    <a:ext uri="{FF2B5EF4-FFF2-40B4-BE49-F238E27FC236}">
                      <a16:creationId xmlns:a16="http://schemas.microsoft.com/office/drawing/2014/main" id="{81DD5252-698F-EEF3-F3E5-32B857248182}"/>
                    </a:ext>
                  </a:extLst>
                </p:cNvPr>
                <p:cNvPicPr/>
                <p:nvPr/>
              </p:nvPicPr>
              <p:blipFill>
                <a:blip r:embed="rId30"/>
                <a:stretch>
                  <a:fillRect/>
                </a:stretch>
              </p:blipFill>
              <p:spPr>
                <a:xfrm>
                  <a:off x="5498175" y="975143"/>
                  <a:ext cx="47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52431CAD-DE20-404A-2A18-B1C77EA2D980}"/>
                    </a:ext>
                  </a:extLst>
                </p14:cNvPr>
                <p14:cNvContentPartPr/>
                <p14:nvPr/>
              </p14:nvContentPartPr>
              <p14:xfrm>
                <a:off x="5663055" y="904223"/>
                <a:ext cx="21600" cy="355320"/>
              </p14:xfrm>
            </p:contentPart>
          </mc:Choice>
          <mc:Fallback xmlns="">
            <p:pic>
              <p:nvPicPr>
                <p:cNvPr id="19" name="Ink 18">
                  <a:extLst>
                    <a:ext uri="{FF2B5EF4-FFF2-40B4-BE49-F238E27FC236}">
                      <a16:creationId xmlns:a16="http://schemas.microsoft.com/office/drawing/2014/main" id="{52431CAD-DE20-404A-2A18-B1C77EA2D980}"/>
                    </a:ext>
                  </a:extLst>
                </p:cNvPr>
                <p:cNvPicPr/>
                <p:nvPr/>
              </p:nvPicPr>
              <p:blipFill>
                <a:blip r:embed="rId32"/>
                <a:stretch>
                  <a:fillRect/>
                </a:stretch>
              </p:blipFill>
              <p:spPr>
                <a:xfrm>
                  <a:off x="5645415" y="886583"/>
                  <a:ext cx="572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72FF03B4-22BD-9A76-9373-CED0456A93A9}"/>
                    </a:ext>
                  </a:extLst>
                </p14:cNvPr>
                <p14:cNvContentPartPr/>
                <p14:nvPr/>
              </p14:nvContentPartPr>
              <p14:xfrm>
                <a:off x="5633535" y="1042103"/>
                <a:ext cx="136800" cy="4320"/>
              </p14:xfrm>
            </p:contentPart>
          </mc:Choice>
          <mc:Fallback xmlns="">
            <p:pic>
              <p:nvPicPr>
                <p:cNvPr id="20" name="Ink 19">
                  <a:extLst>
                    <a:ext uri="{FF2B5EF4-FFF2-40B4-BE49-F238E27FC236}">
                      <a16:creationId xmlns:a16="http://schemas.microsoft.com/office/drawing/2014/main" id="{72FF03B4-22BD-9A76-9373-CED0456A93A9}"/>
                    </a:ext>
                  </a:extLst>
                </p:cNvPr>
                <p:cNvPicPr/>
                <p:nvPr/>
              </p:nvPicPr>
              <p:blipFill>
                <a:blip r:embed="rId34"/>
                <a:stretch>
                  <a:fillRect/>
                </a:stretch>
              </p:blipFill>
              <p:spPr>
                <a:xfrm>
                  <a:off x="5615895" y="1024103"/>
                  <a:ext cx="172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9FFC7100-12B3-36D8-05EE-FF214FAA8D1F}"/>
                    </a:ext>
                  </a:extLst>
                </p14:cNvPr>
                <p14:cNvContentPartPr/>
                <p14:nvPr/>
              </p14:nvContentPartPr>
              <p14:xfrm>
                <a:off x="5844135" y="1081703"/>
                <a:ext cx="158760" cy="135720"/>
              </p14:xfrm>
            </p:contentPart>
          </mc:Choice>
          <mc:Fallback xmlns="">
            <p:pic>
              <p:nvPicPr>
                <p:cNvPr id="21" name="Ink 20">
                  <a:extLst>
                    <a:ext uri="{FF2B5EF4-FFF2-40B4-BE49-F238E27FC236}">
                      <a16:creationId xmlns:a16="http://schemas.microsoft.com/office/drawing/2014/main" id="{9FFC7100-12B3-36D8-05EE-FF214FAA8D1F}"/>
                    </a:ext>
                  </a:extLst>
                </p:cNvPr>
                <p:cNvPicPr/>
                <p:nvPr/>
              </p:nvPicPr>
              <p:blipFill>
                <a:blip r:embed="rId36"/>
                <a:stretch>
                  <a:fillRect/>
                </a:stretch>
              </p:blipFill>
              <p:spPr>
                <a:xfrm>
                  <a:off x="5826495" y="1063703"/>
                  <a:ext cx="194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F68B7B6B-4A06-F455-63F7-2DB5F3C5345A}"/>
                    </a:ext>
                  </a:extLst>
                </p14:cNvPr>
                <p14:cNvContentPartPr/>
                <p14:nvPr/>
              </p14:nvContentPartPr>
              <p14:xfrm>
                <a:off x="6096135" y="1091063"/>
                <a:ext cx="275400" cy="288000"/>
              </p14:xfrm>
            </p:contentPart>
          </mc:Choice>
          <mc:Fallback xmlns="">
            <p:pic>
              <p:nvPicPr>
                <p:cNvPr id="22" name="Ink 21">
                  <a:extLst>
                    <a:ext uri="{FF2B5EF4-FFF2-40B4-BE49-F238E27FC236}">
                      <a16:creationId xmlns:a16="http://schemas.microsoft.com/office/drawing/2014/main" id="{F68B7B6B-4A06-F455-63F7-2DB5F3C5345A}"/>
                    </a:ext>
                  </a:extLst>
                </p:cNvPr>
                <p:cNvPicPr/>
                <p:nvPr/>
              </p:nvPicPr>
              <p:blipFill>
                <a:blip r:embed="rId38"/>
                <a:stretch>
                  <a:fillRect/>
                </a:stretch>
              </p:blipFill>
              <p:spPr>
                <a:xfrm>
                  <a:off x="6078135" y="1073063"/>
                  <a:ext cx="311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D5F810A4-4DAB-3D1C-4616-D4B6134D8FC8}"/>
                    </a:ext>
                  </a:extLst>
                </p14:cNvPr>
                <p14:cNvContentPartPr/>
                <p14:nvPr/>
              </p14:nvContentPartPr>
              <p14:xfrm>
                <a:off x="3192735" y="382223"/>
                <a:ext cx="4054680" cy="1428120"/>
              </p14:xfrm>
            </p:contentPart>
          </mc:Choice>
          <mc:Fallback xmlns="">
            <p:pic>
              <p:nvPicPr>
                <p:cNvPr id="24" name="Ink 23">
                  <a:extLst>
                    <a:ext uri="{FF2B5EF4-FFF2-40B4-BE49-F238E27FC236}">
                      <a16:creationId xmlns:a16="http://schemas.microsoft.com/office/drawing/2014/main" id="{D5F810A4-4DAB-3D1C-4616-D4B6134D8FC8}"/>
                    </a:ext>
                  </a:extLst>
                </p:cNvPr>
                <p:cNvPicPr/>
                <p:nvPr/>
              </p:nvPicPr>
              <p:blipFill>
                <a:blip r:embed="rId40"/>
                <a:stretch>
                  <a:fillRect/>
                </a:stretch>
              </p:blipFill>
              <p:spPr>
                <a:xfrm>
                  <a:off x="3174735" y="364223"/>
                  <a:ext cx="4090320" cy="146376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ou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5479" y="631190"/>
            <a:ext cx="5055235" cy="635000"/>
          </a:xfrm>
          <a:prstGeom prst="rect">
            <a:avLst/>
          </a:prstGeom>
        </p:spPr>
        <p:txBody>
          <a:bodyPr vert="horz" wrap="square" lIns="0" tIns="12700" rIns="0" bIns="0" rtlCol="0">
            <a:spAutoFit/>
          </a:bodyPr>
          <a:lstStyle/>
          <a:p>
            <a:pPr marL="12700">
              <a:lnSpc>
                <a:spcPct val="100000"/>
              </a:lnSpc>
              <a:spcBef>
                <a:spcPts val="100"/>
              </a:spcBef>
            </a:pPr>
            <a:r>
              <a:rPr sz="4000" b="1" spc="-5" dirty="0">
                <a:solidFill>
                  <a:schemeClr val="accent6">
                    <a:lumMod val="75000"/>
                  </a:schemeClr>
                </a:solidFill>
                <a:effectLst>
                  <a:outerShdw blurRad="38100" dist="38100" dir="2700000" algn="tl">
                    <a:srgbClr val="000000">
                      <a:alpha val="43137"/>
                    </a:srgbClr>
                  </a:outerShdw>
                </a:effectLst>
                <a:latin typeface="Bookman Uralic"/>
                <a:cs typeface="Bookman Uralic"/>
              </a:rPr>
              <a:t>Penawaran</a:t>
            </a:r>
            <a:r>
              <a:rPr sz="4000" b="1" spc="-75" dirty="0">
                <a:solidFill>
                  <a:schemeClr val="accent6">
                    <a:lumMod val="75000"/>
                  </a:schemeClr>
                </a:solidFill>
                <a:effectLst>
                  <a:outerShdw blurRad="38100" dist="38100" dir="2700000" algn="tl">
                    <a:srgbClr val="000000">
                      <a:alpha val="43137"/>
                    </a:srgbClr>
                  </a:outerShdw>
                </a:effectLst>
                <a:latin typeface="Bookman Uralic"/>
                <a:cs typeface="Bookman Uralic"/>
              </a:rPr>
              <a:t> </a:t>
            </a:r>
            <a:r>
              <a:rPr sz="4000" b="1" spc="-5" dirty="0">
                <a:solidFill>
                  <a:schemeClr val="accent6">
                    <a:lumMod val="75000"/>
                  </a:schemeClr>
                </a:solidFill>
                <a:effectLst>
                  <a:outerShdw blurRad="38100" dist="38100" dir="2700000" algn="tl">
                    <a:srgbClr val="000000">
                      <a:alpha val="43137"/>
                    </a:srgbClr>
                  </a:outerShdw>
                </a:effectLst>
                <a:latin typeface="Bookman Uralic"/>
                <a:cs typeface="Bookman Uralic"/>
              </a:rPr>
              <a:t>Agregat</a:t>
            </a:r>
            <a:endParaRPr sz="4000" b="1" dirty="0">
              <a:solidFill>
                <a:schemeClr val="accent6">
                  <a:lumMod val="75000"/>
                </a:schemeClr>
              </a:solidFill>
              <a:effectLst>
                <a:outerShdw blurRad="38100" dist="38100" dir="2700000" algn="tl">
                  <a:srgbClr val="000000">
                    <a:alpha val="43137"/>
                  </a:srgbClr>
                </a:outerShdw>
              </a:effectLst>
              <a:latin typeface="Bookman Uralic"/>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6" name="object 6"/>
          <p:cNvSpPr txBox="1"/>
          <p:nvPr/>
        </p:nvSpPr>
        <p:spPr>
          <a:xfrm>
            <a:off x="1781491" y="1427002"/>
            <a:ext cx="5578475" cy="757555"/>
          </a:xfrm>
          <a:prstGeom prst="rect">
            <a:avLst/>
          </a:prstGeom>
        </p:spPr>
        <p:txBody>
          <a:bodyPr vert="horz" wrap="square" lIns="0" tIns="12700" rIns="0" bIns="0" rtlCol="0">
            <a:spAutoFit/>
          </a:bodyPr>
          <a:lstStyle/>
          <a:p>
            <a:pPr marL="83820" marR="5080" indent="-71120">
              <a:lnSpc>
                <a:spcPct val="100000"/>
              </a:lnSpc>
              <a:spcBef>
                <a:spcPts val="100"/>
              </a:spcBef>
            </a:pPr>
            <a:r>
              <a:rPr sz="2400" b="1" spc="-5" dirty="0">
                <a:solidFill>
                  <a:srgbClr val="00B0F0"/>
                </a:solidFill>
                <a:latin typeface="Carlito"/>
                <a:cs typeface="Carlito"/>
              </a:rPr>
              <a:t>Adalah </a:t>
            </a:r>
            <a:r>
              <a:rPr sz="2400" b="1" spc="-10" dirty="0">
                <a:solidFill>
                  <a:srgbClr val="00B0F0"/>
                </a:solidFill>
                <a:latin typeface="Carlito"/>
                <a:cs typeface="Carlito"/>
              </a:rPr>
              <a:t>hubungan </a:t>
            </a:r>
            <a:r>
              <a:rPr sz="2400" b="1" spc="-20" dirty="0">
                <a:solidFill>
                  <a:srgbClr val="00B0F0"/>
                </a:solidFill>
                <a:latin typeface="Carlito"/>
                <a:cs typeface="Carlito"/>
              </a:rPr>
              <a:t>antara </a:t>
            </a:r>
            <a:r>
              <a:rPr sz="2400" b="1" spc="-5" dirty="0">
                <a:solidFill>
                  <a:srgbClr val="00B0F0"/>
                </a:solidFill>
                <a:latin typeface="Carlito"/>
                <a:cs typeface="Carlito"/>
              </a:rPr>
              <a:t>jumlah </a:t>
            </a:r>
            <a:r>
              <a:rPr sz="2400" b="1" spc="-15" dirty="0">
                <a:solidFill>
                  <a:srgbClr val="00B0F0"/>
                </a:solidFill>
                <a:latin typeface="Carlito"/>
                <a:cs typeface="Carlito"/>
              </a:rPr>
              <a:t>barang </a:t>
            </a:r>
            <a:r>
              <a:rPr sz="2400" b="1" spc="-5" dirty="0">
                <a:solidFill>
                  <a:srgbClr val="00B0F0"/>
                </a:solidFill>
                <a:latin typeface="Carlito"/>
                <a:cs typeface="Carlito"/>
              </a:rPr>
              <a:t>dan  </a:t>
            </a:r>
            <a:r>
              <a:rPr sz="2400" b="1" dirty="0">
                <a:solidFill>
                  <a:srgbClr val="00B0F0"/>
                </a:solidFill>
                <a:latin typeface="Carlito"/>
                <a:cs typeface="Carlito"/>
              </a:rPr>
              <a:t>jasa </a:t>
            </a:r>
            <a:r>
              <a:rPr sz="2400" b="1" spc="-15" dirty="0">
                <a:solidFill>
                  <a:srgbClr val="00B0F0"/>
                </a:solidFill>
                <a:latin typeface="Carlito"/>
                <a:cs typeface="Carlito"/>
              </a:rPr>
              <a:t>yang </a:t>
            </a:r>
            <a:r>
              <a:rPr sz="2400" b="1" spc="-10" dirty="0">
                <a:solidFill>
                  <a:srgbClr val="00B0F0"/>
                </a:solidFill>
                <a:latin typeface="Carlito"/>
                <a:cs typeface="Carlito"/>
              </a:rPr>
              <a:t>ditawarkan dengan tingkat</a:t>
            </a:r>
            <a:r>
              <a:rPr sz="2400" b="1" spc="15" dirty="0">
                <a:solidFill>
                  <a:srgbClr val="00B0F0"/>
                </a:solidFill>
                <a:latin typeface="Carlito"/>
                <a:cs typeface="Carlito"/>
              </a:rPr>
              <a:t> </a:t>
            </a:r>
            <a:r>
              <a:rPr sz="2400" b="1" spc="-15" dirty="0">
                <a:solidFill>
                  <a:srgbClr val="00B0F0"/>
                </a:solidFill>
                <a:latin typeface="Carlito"/>
                <a:cs typeface="Carlito"/>
              </a:rPr>
              <a:t>harga</a:t>
            </a:r>
            <a:endParaRPr sz="2400" dirty="0">
              <a:solidFill>
                <a:srgbClr val="00B0F0"/>
              </a:solidFill>
              <a:latin typeface="Carlito"/>
              <a:cs typeface="Carlito"/>
            </a:endParaRPr>
          </a:p>
        </p:txBody>
      </p:sp>
      <p:grpSp>
        <p:nvGrpSpPr>
          <p:cNvPr id="7" name="object 7"/>
          <p:cNvGrpSpPr/>
          <p:nvPr/>
        </p:nvGrpSpPr>
        <p:grpSpPr>
          <a:xfrm>
            <a:off x="1129665" y="2769395"/>
            <a:ext cx="3050540" cy="2618740"/>
            <a:chOff x="1153160" y="2979420"/>
            <a:chExt cx="3050540" cy="2618740"/>
          </a:xfrm>
        </p:grpSpPr>
        <p:sp>
          <p:nvSpPr>
            <p:cNvPr id="8" name="object 8"/>
            <p:cNvSpPr/>
            <p:nvPr/>
          </p:nvSpPr>
          <p:spPr>
            <a:xfrm>
              <a:off x="1153160" y="2979420"/>
              <a:ext cx="111759" cy="260604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208341" y="3003169"/>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10" name="object 10"/>
            <p:cNvSpPr/>
            <p:nvPr/>
          </p:nvSpPr>
          <p:spPr>
            <a:xfrm>
              <a:off x="1165860" y="5486400"/>
              <a:ext cx="3037840" cy="11175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1208341" y="5523484"/>
              <a:ext cx="2952750" cy="0"/>
            </a:xfrm>
            <a:custGeom>
              <a:avLst/>
              <a:gdLst/>
              <a:ahLst/>
              <a:cxnLst/>
              <a:rect l="l" t="t" r="r" b="b"/>
              <a:pathLst>
                <a:path w="2952750">
                  <a:moveTo>
                    <a:pt x="0" y="0"/>
                  </a:moveTo>
                  <a:lnTo>
                    <a:pt x="2952305" y="0"/>
                  </a:lnTo>
                </a:path>
              </a:pathLst>
            </a:custGeom>
            <a:ln w="25400">
              <a:solidFill>
                <a:srgbClr val="9BBA58"/>
              </a:solidFill>
            </a:ln>
          </p:spPr>
          <p:txBody>
            <a:bodyPr wrap="square" lIns="0" tIns="0" rIns="0" bIns="0" rtlCol="0"/>
            <a:lstStyle/>
            <a:p>
              <a:endParaRPr/>
            </a:p>
          </p:txBody>
        </p:sp>
      </p:grpSp>
      <p:sp>
        <p:nvSpPr>
          <p:cNvPr id="12" name="object 12"/>
          <p:cNvSpPr txBox="1"/>
          <p:nvPr/>
        </p:nvSpPr>
        <p:spPr>
          <a:xfrm>
            <a:off x="4235196" y="5408929"/>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grpSp>
        <p:nvGrpSpPr>
          <p:cNvPr id="13" name="object 13"/>
          <p:cNvGrpSpPr/>
          <p:nvPr/>
        </p:nvGrpSpPr>
        <p:grpSpPr>
          <a:xfrm>
            <a:off x="2643873" y="2719865"/>
            <a:ext cx="111760" cy="2606040"/>
            <a:chOff x="2628900" y="2979420"/>
            <a:chExt cx="111760" cy="2606040"/>
          </a:xfrm>
        </p:grpSpPr>
        <p:sp>
          <p:nvSpPr>
            <p:cNvPr id="14" name="object 14"/>
            <p:cNvSpPr/>
            <p:nvPr/>
          </p:nvSpPr>
          <p:spPr>
            <a:xfrm>
              <a:off x="2628900" y="2979420"/>
              <a:ext cx="111760" cy="2606040"/>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2684526" y="3003169"/>
              <a:ext cx="0" cy="2520315"/>
            </a:xfrm>
            <a:custGeom>
              <a:avLst/>
              <a:gdLst/>
              <a:ahLst/>
              <a:cxnLst/>
              <a:rect l="l" t="t" r="r" b="b"/>
              <a:pathLst>
                <a:path h="2520315">
                  <a:moveTo>
                    <a:pt x="0" y="0"/>
                  </a:moveTo>
                  <a:lnTo>
                    <a:pt x="0" y="2520315"/>
                  </a:lnTo>
                </a:path>
              </a:pathLst>
            </a:custGeom>
            <a:ln w="25400">
              <a:solidFill>
                <a:srgbClr val="4F81BC"/>
              </a:solidFill>
            </a:ln>
          </p:spPr>
          <p:txBody>
            <a:bodyPr wrap="square" lIns="0" tIns="0" rIns="0" bIns="0" rtlCol="0"/>
            <a:lstStyle/>
            <a:p>
              <a:endParaRPr/>
            </a:p>
          </p:txBody>
        </p:sp>
      </p:grpSp>
      <p:sp>
        <p:nvSpPr>
          <p:cNvPr id="16" name="object 16"/>
          <p:cNvSpPr txBox="1"/>
          <p:nvPr/>
        </p:nvSpPr>
        <p:spPr>
          <a:xfrm>
            <a:off x="834072" y="3017265"/>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17" name="object 17"/>
          <p:cNvSpPr txBox="1"/>
          <p:nvPr/>
        </p:nvSpPr>
        <p:spPr>
          <a:xfrm>
            <a:off x="2607424" y="5377092"/>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rlito"/>
                <a:cs typeface="Carlito"/>
              </a:rPr>
              <a:t>Ȳ</a:t>
            </a:r>
            <a:endParaRPr sz="2400" dirty="0">
              <a:latin typeface="Carlito"/>
              <a:cs typeface="Carlito"/>
            </a:endParaRPr>
          </a:p>
        </p:txBody>
      </p:sp>
      <p:sp>
        <p:nvSpPr>
          <p:cNvPr id="18" name="object 18"/>
          <p:cNvSpPr txBox="1"/>
          <p:nvPr/>
        </p:nvSpPr>
        <p:spPr>
          <a:xfrm>
            <a:off x="2462276" y="2292733"/>
            <a:ext cx="44450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0000"/>
                </a:solidFill>
                <a:latin typeface="Carlito"/>
                <a:cs typeface="Carlito"/>
              </a:rPr>
              <a:t>LR</a:t>
            </a:r>
            <a:r>
              <a:rPr sz="1600" b="1" spc="-10" dirty="0">
                <a:solidFill>
                  <a:srgbClr val="FF0000"/>
                </a:solidFill>
                <a:latin typeface="Carlito"/>
                <a:cs typeface="Carlito"/>
              </a:rPr>
              <a:t>A</a:t>
            </a:r>
            <a:r>
              <a:rPr sz="1600" b="1" dirty="0">
                <a:solidFill>
                  <a:srgbClr val="FF0000"/>
                </a:solidFill>
                <a:latin typeface="Carlito"/>
                <a:cs typeface="Carlito"/>
              </a:rPr>
              <a:t>S</a:t>
            </a:r>
            <a:endParaRPr sz="1600" dirty="0">
              <a:latin typeface="Carlito"/>
              <a:cs typeface="Carlito"/>
            </a:endParaRPr>
          </a:p>
        </p:txBody>
      </p:sp>
      <p:sp>
        <p:nvSpPr>
          <p:cNvPr id="19" name="object 19"/>
          <p:cNvSpPr txBox="1"/>
          <p:nvPr/>
        </p:nvSpPr>
        <p:spPr>
          <a:xfrm>
            <a:off x="4788534" y="2647886"/>
            <a:ext cx="3730625" cy="1682750"/>
          </a:xfrm>
          <a:prstGeom prst="rect">
            <a:avLst/>
          </a:prstGeom>
        </p:spPr>
        <p:txBody>
          <a:bodyPr vert="horz" wrap="square" lIns="0" tIns="12700" rIns="0" bIns="0" rtlCol="0">
            <a:spAutoFit/>
          </a:bodyPr>
          <a:lstStyle/>
          <a:p>
            <a:pPr marL="12700">
              <a:lnSpc>
                <a:spcPct val="100000"/>
              </a:lnSpc>
              <a:spcBef>
                <a:spcPts val="100"/>
              </a:spcBef>
            </a:pPr>
            <a:r>
              <a:rPr sz="2800" b="1" spc="-15" dirty="0">
                <a:latin typeface="Carlito"/>
                <a:cs typeface="Carlito"/>
              </a:rPr>
              <a:t>JANGKA</a:t>
            </a:r>
            <a:r>
              <a:rPr sz="2800" b="1" spc="25" dirty="0">
                <a:latin typeface="Carlito"/>
                <a:cs typeface="Carlito"/>
              </a:rPr>
              <a:t> </a:t>
            </a:r>
            <a:r>
              <a:rPr sz="2800" b="1" spc="-40" dirty="0">
                <a:latin typeface="Carlito"/>
                <a:cs typeface="Carlito"/>
              </a:rPr>
              <a:t>PANJANG</a:t>
            </a:r>
            <a:endParaRPr sz="2800">
              <a:latin typeface="Carlito"/>
              <a:cs typeface="Carlito"/>
            </a:endParaRPr>
          </a:p>
          <a:p>
            <a:pPr marL="12700" marR="5080">
              <a:lnSpc>
                <a:spcPct val="100000"/>
              </a:lnSpc>
              <a:spcBef>
                <a:spcPts val="2000"/>
              </a:spcBef>
            </a:pPr>
            <a:r>
              <a:rPr sz="1600" i="1" spc="-10" dirty="0">
                <a:latin typeface="Carlito"/>
                <a:cs typeface="Carlito"/>
              </a:rPr>
              <a:t>Dalam </a:t>
            </a:r>
            <a:r>
              <a:rPr sz="1600" i="1" spc="-20" dirty="0">
                <a:latin typeface="Carlito"/>
                <a:cs typeface="Carlito"/>
              </a:rPr>
              <a:t>jangka </a:t>
            </a:r>
            <a:r>
              <a:rPr sz="1600" i="1" spc="-10" dirty="0">
                <a:latin typeface="Carlito"/>
                <a:cs typeface="Carlito"/>
              </a:rPr>
              <a:t>panjang, </a:t>
            </a:r>
            <a:r>
              <a:rPr sz="1600" i="1" spc="-15" dirty="0">
                <a:latin typeface="Carlito"/>
                <a:cs typeface="Carlito"/>
              </a:rPr>
              <a:t>tingkat </a:t>
            </a:r>
            <a:r>
              <a:rPr sz="1600" i="1" spc="-5" dirty="0">
                <a:latin typeface="Carlito"/>
                <a:cs typeface="Carlito"/>
              </a:rPr>
              <a:t>output  </a:t>
            </a:r>
            <a:r>
              <a:rPr sz="1600" i="1" spc="-15" dirty="0">
                <a:latin typeface="Carlito"/>
                <a:cs typeface="Carlito"/>
              </a:rPr>
              <a:t>ditentukan </a:t>
            </a:r>
            <a:r>
              <a:rPr sz="1600" i="1" spc="-5" dirty="0">
                <a:latin typeface="Carlito"/>
                <a:cs typeface="Carlito"/>
              </a:rPr>
              <a:t>oleh </a:t>
            </a:r>
            <a:r>
              <a:rPr sz="1600" i="1" spc="-10" dirty="0">
                <a:latin typeface="Carlito"/>
                <a:cs typeface="Carlito"/>
              </a:rPr>
              <a:t>jumlah </a:t>
            </a:r>
            <a:r>
              <a:rPr sz="1600" i="1" spc="-5" dirty="0">
                <a:latin typeface="Carlito"/>
                <a:cs typeface="Carlito"/>
              </a:rPr>
              <a:t>modal dan </a:t>
            </a:r>
            <a:r>
              <a:rPr sz="1600" i="1" spc="-10" dirty="0">
                <a:latin typeface="Carlito"/>
                <a:cs typeface="Carlito"/>
              </a:rPr>
              <a:t>tenaga  </a:t>
            </a:r>
            <a:r>
              <a:rPr sz="1600" i="1" spc="-20" dirty="0">
                <a:latin typeface="Carlito"/>
                <a:cs typeface="Carlito"/>
              </a:rPr>
              <a:t>kerja, </a:t>
            </a:r>
            <a:r>
              <a:rPr sz="1600" i="1" spc="-10" dirty="0">
                <a:latin typeface="Carlito"/>
                <a:cs typeface="Carlito"/>
              </a:rPr>
              <a:t>serta </a:t>
            </a:r>
            <a:r>
              <a:rPr sz="1600" i="1" spc="-15" dirty="0">
                <a:latin typeface="Carlito"/>
                <a:cs typeface="Carlito"/>
              </a:rPr>
              <a:t>ketersediaan </a:t>
            </a:r>
            <a:r>
              <a:rPr sz="1600" i="1" spc="-10" dirty="0">
                <a:latin typeface="Carlito"/>
                <a:cs typeface="Carlito"/>
              </a:rPr>
              <a:t>teknologi. </a:t>
            </a:r>
            <a:r>
              <a:rPr sz="1600" i="1" spc="-20" dirty="0">
                <a:latin typeface="Carlito"/>
                <a:cs typeface="Carlito"/>
              </a:rPr>
              <a:t>Tingkat  </a:t>
            </a:r>
            <a:r>
              <a:rPr sz="1600" i="1" spc="-5" dirty="0">
                <a:latin typeface="Carlito"/>
                <a:cs typeface="Carlito"/>
              </a:rPr>
              <a:t>output tidak </a:t>
            </a:r>
            <a:r>
              <a:rPr sz="1600" i="1" spc="-10" dirty="0">
                <a:latin typeface="Carlito"/>
                <a:cs typeface="Carlito"/>
              </a:rPr>
              <a:t>bergantung </a:t>
            </a:r>
            <a:r>
              <a:rPr sz="1600" i="1" spc="-5" dirty="0">
                <a:latin typeface="Carlito"/>
                <a:cs typeface="Carlito"/>
              </a:rPr>
              <a:t>pada </a:t>
            </a:r>
            <a:r>
              <a:rPr sz="1600" i="1" spc="-15" dirty="0">
                <a:latin typeface="Carlito"/>
                <a:cs typeface="Carlito"/>
              </a:rPr>
              <a:t>tingkat</a:t>
            </a:r>
            <a:r>
              <a:rPr sz="1600" i="1" spc="100" dirty="0">
                <a:latin typeface="Carlito"/>
                <a:cs typeface="Carlito"/>
              </a:rPr>
              <a:t> </a:t>
            </a:r>
            <a:r>
              <a:rPr sz="1600" i="1" spc="-10" dirty="0">
                <a:latin typeface="Carlito"/>
                <a:cs typeface="Carlito"/>
              </a:rPr>
              <a:t>harga.</a:t>
            </a:r>
            <a:endParaRPr sz="1600">
              <a:latin typeface="Carlito"/>
              <a:cs typeface="Carlito"/>
            </a:endParaRPr>
          </a:p>
        </p:txBody>
      </p:sp>
      <p:sp>
        <p:nvSpPr>
          <p:cNvPr id="20" name="object 20"/>
          <p:cNvSpPr txBox="1"/>
          <p:nvPr/>
        </p:nvSpPr>
        <p:spPr>
          <a:xfrm>
            <a:off x="4788534" y="4548758"/>
            <a:ext cx="3733165" cy="1001394"/>
          </a:xfrm>
          <a:prstGeom prst="rect">
            <a:avLst/>
          </a:prstGeom>
        </p:spPr>
        <p:txBody>
          <a:bodyPr vert="horz" wrap="square" lIns="0" tIns="12700" rIns="0" bIns="0" rtlCol="0">
            <a:spAutoFit/>
          </a:bodyPr>
          <a:lstStyle/>
          <a:p>
            <a:pPr marL="12700" marR="5080">
              <a:lnSpc>
                <a:spcPct val="100000"/>
              </a:lnSpc>
              <a:spcBef>
                <a:spcPts val="100"/>
              </a:spcBef>
            </a:pPr>
            <a:r>
              <a:rPr sz="1600" i="1" spc="-5" dirty="0">
                <a:latin typeface="Carlito"/>
                <a:cs typeface="Carlito"/>
              </a:rPr>
              <a:t>Kurva </a:t>
            </a:r>
            <a:r>
              <a:rPr sz="1600" i="1" spc="-10" dirty="0">
                <a:latin typeface="Carlito"/>
                <a:cs typeface="Carlito"/>
              </a:rPr>
              <a:t>penawaran agregat </a:t>
            </a:r>
            <a:r>
              <a:rPr sz="1600" i="1" spc="-20" dirty="0">
                <a:latin typeface="Carlito"/>
                <a:cs typeface="Carlito"/>
              </a:rPr>
              <a:t>jangka </a:t>
            </a:r>
            <a:r>
              <a:rPr sz="1600" i="1" spc="-10" dirty="0">
                <a:latin typeface="Carlito"/>
                <a:cs typeface="Carlito"/>
              </a:rPr>
              <a:t>panjang  (LRAS) bentuknya adalah </a:t>
            </a:r>
            <a:r>
              <a:rPr sz="1600" i="1" spc="-15" dirty="0">
                <a:latin typeface="Carlito"/>
                <a:cs typeface="Carlito"/>
              </a:rPr>
              <a:t>vertikal. </a:t>
            </a:r>
            <a:r>
              <a:rPr sz="1600" i="1" spc="-10" dirty="0">
                <a:latin typeface="Carlito"/>
                <a:cs typeface="Carlito"/>
              </a:rPr>
              <a:t>Produksi </a:t>
            </a:r>
            <a:r>
              <a:rPr sz="1600" i="1" spc="-5" dirty="0">
                <a:latin typeface="Carlito"/>
                <a:cs typeface="Carlito"/>
              </a:rPr>
              <a:t>di  </a:t>
            </a:r>
            <a:r>
              <a:rPr sz="1600" i="1" spc="-15" dirty="0">
                <a:latin typeface="Carlito"/>
                <a:cs typeface="Carlito"/>
              </a:rPr>
              <a:t>tingkat </a:t>
            </a:r>
            <a:r>
              <a:rPr sz="1600" i="1" spc="-5" dirty="0">
                <a:latin typeface="Carlito"/>
                <a:cs typeface="Carlito"/>
              </a:rPr>
              <a:t>ini </a:t>
            </a:r>
            <a:r>
              <a:rPr sz="1600" i="1" spc="-15" dirty="0">
                <a:latin typeface="Carlito"/>
                <a:cs typeface="Carlito"/>
              </a:rPr>
              <a:t>menunjukkan </a:t>
            </a:r>
            <a:r>
              <a:rPr sz="1600" i="1" spc="-10" dirty="0">
                <a:latin typeface="Carlito"/>
                <a:cs typeface="Carlito"/>
              </a:rPr>
              <a:t>posisi </a:t>
            </a:r>
            <a:r>
              <a:rPr sz="1600" i="1" spc="-15" dirty="0">
                <a:latin typeface="Carlito"/>
                <a:cs typeface="Carlito"/>
              </a:rPr>
              <a:t>kesempatan  </a:t>
            </a:r>
            <a:r>
              <a:rPr sz="1600" i="1" spc="-20" dirty="0">
                <a:latin typeface="Carlito"/>
                <a:cs typeface="Carlito"/>
              </a:rPr>
              <a:t>kerja</a:t>
            </a:r>
            <a:r>
              <a:rPr sz="1600" i="1" spc="25" dirty="0">
                <a:latin typeface="Carlito"/>
                <a:cs typeface="Carlito"/>
              </a:rPr>
              <a:t> </a:t>
            </a:r>
            <a:r>
              <a:rPr sz="1600" i="1" spc="-10" dirty="0">
                <a:latin typeface="Carlito"/>
                <a:cs typeface="Carlito"/>
              </a:rPr>
              <a:t>penuh.</a:t>
            </a:r>
            <a:endParaRPr sz="1600">
              <a:latin typeface="Carlito"/>
              <a:cs typeface="Carlito"/>
            </a:endParaRPr>
          </a:p>
        </p:txBody>
      </p:sp>
      <p:sp>
        <p:nvSpPr>
          <p:cNvPr id="21" name="object 21"/>
          <p:cNvSpPr txBox="1"/>
          <p:nvPr/>
        </p:nvSpPr>
        <p:spPr>
          <a:xfrm>
            <a:off x="1022032" y="5769908"/>
            <a:ext cx="3983354"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chemeClr val="accent6">
                    <a:lumMod val="75000"/>
                  </a:schemeClr>
                </a:solidFill>
                <a:latin typeface="Carlito"/>
                <a:cs typeface="Carlito"/>
              </a:rPr>
              <a:t>Kurva </a:t>
            </a:r>
            <a:r>
              <a:rPr sz="2400" b="1" spc="-10" dirty="0">
                <a:solidFill>
                  <a:schemeClr val="accent6">
                    <a:lumMod val="75000"/>
                  </a:schemeClr>
                </a:solidFill>
                <a:latin typeface="Carlito"/>
                <a:cs typeface="Carlito"/>
              </a:rPr>
              <a:t>Permintaan </a:t>
            </a:r>
            <a:r>
              <a:rPr sz="2400" b="1" spc="-15" dirty="0">
                <a:solidFill>
                  <a:schemeClr val="accent6">
                    <a:lumMod val="75000"/>
                  </a:schemeClr>
                </a:solidFill>
                <a:latin typeface="Carlito"/>
                <a:cs typeface="Carlito"/>
              </a:rPr>
              <a:t>Agregat</a:t>
            </a:r>
            <a:r>
              <a:rPr sz="2400" b="1" spc="-75" dirty="0">
                <a:solidFill>
                  <a:schemeClr val="accent6">
                    <a:lumMod val="75000"/>
                  </a:schemeClr>
                </a:solidFill>
                <a:latin typeface="Carlito"/>
                <a:cs typeface="Carlito"/>
              </a:rPr>
              <a:t> </a:t>
            </a:r>
            <a:r>
              <a:rPr sz="2400" b="1" dirty="0">
                <a:solidFill>
                  <a:schemeClr val="accent6">
                    <a:lumMod val="75000"/>
                  </a:schemeClr>
                </a:solidFill>
                <a:latin typeface="Carlito"/>
                <a:cs typeface="Carlito"/>
              </a:rPr>
              <a:t>(AD)</a:t>
            </a:r>
            <a:endParaRPr sz="2400" dirty="0">
              <a:solidFill>
                <a:schemeClr val="accent6">
                  <a:lumMod val="75000"/>
                </a:schemeClr>
              </a:solidFill>
              <a:latin typeface="Carlito"/>
              <a:cs typeface="Carlito"/>
            </a:endParaRP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1C5B85D-C2CB-F5B0-C380-12DDE19BE428}"/>
                  </a:ext>
                </a:extLst>
              </p14:cNvPr>
              <p14:cNvContentPartPr/>
              <p14:nvPr/>
            </p14:nvContentPartPr>
            <p14:xfrm>
              <a:off x="2327655" y="2113463"/>
              <a:ext cx="792000" cy="561960"/>
            </p14:xfrm>
          </p:contentPart>
        </mc:Choice>
        <mc:Fallback xmlns="">
          <p:pic>
            <p:nvPicPr>
              <p:cNvPr id="3" name="Ink 2">
                <a:extLst>
                  <a:ext uri="{FF2B5EF4-FFF2-40B4-BE49-F238E27FC236}">
                    <a16:creationId xmlns:a16="http://schemas.microsoft.com/office/drawing/2014/main" id="{21C5B85D-C2CB-F5B0-C380-12DDE19BE428}"/>
                  </a:ext>
                </a:extLst>
              </p:cNvPr>
              <p:cNvPicPr/>
              <p:nvPr/>
            </p:nvPicPr>
            <p:blipFill>
              <a:blip r:embed="rId6"/>
              <a:stretch>
                <a:fillRect/>
              </a:stretch>
            </p:blipFill>
            <p:spPr>
              <a:xfrm>
                <a:off x="2309655" y="2095463"/>
                <a:ext cx="827640" cy="59760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5980" y="626110"/>
            <a:ext cx="3020060" cy="751205"/>
          </a:xfrm>
          <a:prstGeom prst="rect">
            <a:avLst/>
          </a:prstGeom>
        </p:spPr>
        <p:txBody>
          <a:bodyPr vert="horz" wrap="square" lIns="0" tIns="12700" rIns="0" bIns="0" rtlCol="0">
            <a:spAutoFit/>
          </a:bodyPr>
          <a:lstStyle/>
          <a:p>
            <a:pPr marL="12700" algn="ctr">
              <a:lnSpc>
                <a:spcPct val="100000"/>
              </a:lnSpc>
              <a:spcBef>
                <a:spcPts val="100"/>
              </a:spcBef>
            </a:pPr>
            <a:r>
              <a:rPr sz="4800" b="1" spc="-5" dirty="0">
                <a:solidFill>
                  <a:srgbClr val="C00000"/>
                </a:solidFill>
                <a:effectLst>
                  <a:outerShdw blurRad="38100" dist="38100" dir="2700000" algn="tl">
                    <a:srgbClr val="000000">
                      <a:alpha val="43137"/>
                    </a:srgbClr>
                  </a:outerShdw>
                </a:effectLst>
                <a:latin typeface="Bookman Uralic"/>
                <a:cs typeface="Bookman Uralic"/>
              </a:rPr>
              <a:t>HARGA</a:t>
            </a:r>
            <a:endParaRPr sz="4800" b="1" dirty="0">
              <a:solidFill>
                <a:srgbClr val="C00000"/>
              </a:solidFill>
              <a:effectLst>
                <a:outerShdw blurRad="38100" dist="38100" dir="2700000" algn="tl">
                  <a:srgbClr val="000000">
                    <a:alpha val="43137"/>
                  </a:srgbClr>
                </a:outerShdw>
              </a:effectLst>
              <a:latin typeface="Bookman Uralic"/>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6" name="object 6"/>
          <p:cNvSpPr txBox="1"/>
          <p:nvPr/>
        </p:nvSpPr>
        <p:spPr>
          <a:xfrm>
            <a:off x="966469" y="2272029"/>
            <a:ext cx="2139315" cy="6705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chemeClr val="accent3">
                    <a:lumMod val="75000"/>
                  </a:schemeClr>
                </a:solidFill>
                <a:latin typeface="Carlito"/>
                <a:cs typeface="Carlito"/>
              </a:rPr>
              <a:t>JANGKA</a:t>
            </a:r>
            <a:r>
              <a:rPr sz="2400" b="1" spc="-95" dirty="0">
                <a:solidFill>
                  <a:schemeClr val="accent3">
                    <a:lumMod val="75000"/>
                  </a:schemeClr>
                </a:solidFill>
                <a:latin typeface="Carlito"/>
                <a:cs typeface="Carlito"/>
              </a:rPr>
              <a:t> </a:t>
            </a:r>
            <a:r>
              <a:rPr sz="2400" b="1" dirty="0">
                <a:solidFill>
                  <a:schemeClr val="accent3">
                    <a:lumMod val="75000"/>
                  </a:schemeClr>
                </a:solidFill>
                <a:latin typeface="Carlito"/>
                <a:cs typeface="Carlito"/>
              </a:rPr>
              <a:t>PENDEK</a:t>
            </a:r>
            <a:endParaRPr sz="2400" dirty="0">
              <a:solidFill>
                <a:schemeClr val="accent3">
                  <a:lumMod val="75000"/>
                </a:schemeClr>
              </a:solidFill>
              <a:latin typeface="Carlito"/>
              <a:cs typeface="Carlito"/>
            </a:endParaRPr>
          </a:p>
          <a:p>
            <a:pPr marL="12700">
              <a:lnSpc>
                <a:spcPct val="100000"/>
              </a:lnSpc>
              <a:spcBef>
                <a:spcPts val="40"/>
              </a:spcBef>
            </a:pPr>
            <a:r>
              <a:rPr sz="1800" spc="-20" dirty="0">
                <a:solidFill>
                  <a:schemeClr val="accent3">
                    <a:lumMod val="75000"/>
                  </a:schemeClr>
                </a:solidFill>
                <a:latin typeface="Carlito"/>
                <a:cs typeface="Carlito"/>
              </a:rPr>
              <a:t>Harga Bersifat</a:t>
            </a:r>
            <a:r>
              <a:rPr sz="1800" spc="55" dirty="0">
                <a:solidFill>
                  <a:schemeClr val="accent3">
                    <a:lumMod val="75000"/>
                  </a:schemeClr>
                </a:solidFill>
                <a:latin typeface="Carlito"/>
                <a:cs typeface="Carlito"/>
              </a:rPr>
              <a:t> </a:t>
            </a:r>
            <a:r>
              <a:rPr sz="1800" spc="-20" dirty="0">
                <a:solidFill>
                  <a:schemeClr val="accent3">
                    <a:lumMod val="75000"/>
                  </a:schemeClr>
                </a:solidFill>
                <a:latin typeface="Carlito"/>
                <a:cs typeface="Carlito"/>
              </a:rPr>
              <a:t>Kaku</a:t>
            </a:r>
            <a:endParaRPr sz="1800" dirty="0">
              <a:solidFill>
                <a:schemeClr val="accent3">
                  <a:lumMod val="75000"/>
                </a:schemeClr>
              </a:solidFill>
              <a:latin typeface="Carlito"/>
              <a:cs typeface="Carlito"/>
            </a:endParaRPr>
          </a:p>
        </p:txBody>
      </p:sp>
      <p:sp>
        <p:nvSpPr>
          <p:cNvPr id="7" name="object 7"/>
          <p:cNvSpPr txBox="1"/>
          <p:nvPr/>
        </p:nvSpPr>
        <p:spPr>
          <a:xfrm>
            <a:off x="5992240" y="2230754"/>
            <a:ext cx="2319655" cy="64262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chemeClr val="accent3">
                    <a:lumMod val="75000"/>
                  </a:schemeClr>
                </a:solidFill>
                <a:latin typeface="Carlito"/>
                <a:cs typeface="Carlito"/>
              </a:rPr>
              <a:t>JANGKA</a:t>
            </a:r>
            <a:r>
              <a:rPr sz="2400" b="1" spc="-90" dirty="0">
                <a:solidFill>
                  <a:schemeClr val="accent3">
                    <a:lumMod val="75000"/>
                  </a:schemeClr>
                </a:solidFill>
                <a:latin typeface="Carlito"/>
                <a:cs typeface="Carlito"/>
              </a:rPr>
              <a:t> </a:t>
            </a:r>
            <a:r>
              <a:rPr sz="2400" b="1" spc="-35" dirty="0">
                <a:solidFill>
                  <a:schemeClr val="accent3">
                    <a:lumMod val="75000"/>
                  </a:schemeClr>
                </a:solidFill>
                <a:latin typeface="Carlito"/>
                <a:cs typeface="Carlito"/>
              </a:rPr>
              <a:t>PANJANG</a:t>
            </a:r>
            <a:endParaRPr sz="2400" dirty="0">
              <a:solidFill>
                <a:schemeClr val="accent3">
                  <a:lumMod val="75000"/>
                </a:schemeClr>
              </a:solidFill>
              <a:latin typeface="Carlito"/>
              <a:cs typeface="Carlito"/>
            </a:endParaRPr>
          </a:p>
          <a:p>
            <a:pPr marL="398780">
              <a:lnSpc>
                <a:spcPct val="100000"/>
              </a:lnSpc>
              <a:spcBef>
                <a:spcPts val="60"/>
              </a:spcBef>
            </a:pPr>
            <a:r>
              <a:rPr sz="1600" spc="-10" dirty="0">
                <a:solidFill>
                  <a:schemeClr val="accent3">
                    <a:lumMod val="75000"/>
                  </a:schemeClr>
                </a:solidFill>
                <a:latin typeface="Carlito"/>
                <a:cs typeface="Carlito"/>
              </a:rPr>
              <a:t>Harga </a:t>
            </a:r>
            <a:r>
              <a:rPr sz="1600" spc="-15" dirty="0">
                <a:solidFill>
                  <a:schemeClr val="accent3">
                    <a:lumMod val="75000"/>
                  </a:schemeClr>
                </a:solidFill>
                <a:latin typeface="Carlito"/>
                <a:cs typeface="Carlito"/>
              </a:rPr>
              <a:t>Bersifat</a:t>
            </a:r>
            <a:r>
              <a:rPr sz="1600" spc="-75" dirty="0">
                <a:solidFill>
                  <a:schemeClr val="accent3">
                    <a:lumMod val="75000"/>
                  </a:schemeClr>
                </a:solidFill>
                <a:latin typeface="Carlito"/>
                <a:cs typeface="Carlito"/>
              </a:rPr>
              <a:t> </a:t>
            </a:r>
            <a:r>
              <a:rPr sz="1600" spc="-10" dirty="0">
                <a:solidFill>
                  <a:schemeClr val="accent3">
                    <a:lumMod val="75000"/>
                  </a:schemeClr>
                </a:solidFill>
                <a:latin typeface="Carlito"/>
                <a:cs typeface="Carlito"/>
              </a:rPr>
              <a:t>Fleksibel</a:t>
            </a:r>
            <a:endParaRPr sz="1600" dirty="0">
              <a:solidFill>
                <a:schemeClr val="accent3">
                  <a:lumMod val="75000"/>
                </a:schemeClr>
              </a:solidFill>
              <a:latin typeface="Carlito"/>
              <a:cs typeface="Carlito"/>
            </a:endParaRPr>
          </a:p>
        </p:txBody>
      </p:sp>
      <p:grpSp>
        <p:nvGrpSpPr>
          <p:cNvPr id="8" name="object 8"/>
          <p:cNvGrpSpPr/>
          <p:nvPr/>
        </p:nvGrpSpPr>
        <p:grpSpPr>
          <a:xfrm>
            <a:off x="2992120" y="1417319"/>
            <a:ext cx="3111500" cy="1445260"/>
            <a:chOff x="2992120" y="1417319"/>
            <a:chExt cx="3111500" cy="1445260"/>
          </a:xfrm>
        </p:grpSpPr>
        <p:sp>
          <p:nvSpPr>
            <p:cNvPr id="9" name="object 9"/>
            <p:cNvSpPr/>
            <p:nvPr/>
          </p:nvSpPr>
          <p:spPr>
            <a:xfrm>
              <a:off x="2992120" y="1417319"/>
              <a:ext cx="1635759" cy="144526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203829" y="1437258"/>
              <a:ext cx="1381125" cy="1190625"/>
            </a:xfrm>
            <a:custGeom>
              <a:avLst/>
              <a:gdLst/>
              <a:ahLst/>
              <a:cxnLst/>
              <a:rect l="l" t="t" r="r" b="b"/>
              <a:pathLst>
                <a:path w="1381125" h="1190625">
                  <a:moveTo>
                    <a:pt x="70564" y="1021718"/>
                  </a:moveTo>
                  <a:lnTo>
                    <a:pt x="63499" y="1023588"/>
                  </a:lnTo>
                  <a:lnTo>
                    <a:pt x="57673" y="1027981"/>
                  </a:lnTo>
                  <a:lnTo>
                    <a:pt x="53847" y="1034541"/>
                  </a:lnTo>
                  <a:lnTo>
                    <a:pt x="0" y="1190370"/>
                  </a:lnTo>
                  <a:lnTo>
                    <a:pt x="55209" y="1180211"/>
                  </a:lnTo>
                  <a:lnTo>
                    <a:pt x="41020" y="1180211"/>
                  </a:lnTo>
                  <a:lnTo>
                    <a:pt x="16256" y="1151381"/>
                  </a:lnTo>
                  <a:lnTo>
                    <a:pt x="69545" y="1105575"/>
                  </a:lnTo>
                  <a:lnTo>
                    <a:pt x="89788" y="1046988"/>
                  </a:lnTo>
                  <a:lnTo>
                    <a:pt x="90856" y="1039447"/>
                  </a:lnTo>
                  <a:lnTo>
                    <a:pt x="88995" y="1032383"/>
                  </a:lnTo>
                  <a:lnTo>
                    <a:pt x="84609" y="1026556"/>
                  </a:lnTo>
                  <a:lnTo>
                    <a:pt x="78105" y="1022730"/>
                  </a:lnTo>
                  <a:lnTo>
                    <a:pt x="70564" y="1021718"/>
                  </a:lnTo>
                  <a:close/>
                </a:path>
                <a:path w="1381125" h="1190625">
                  <a:moveTo>
                    <a:pt x="69545" y="1105575"/>
                  </a:moveTo>
                  <a:lnTo>
                    <a:pt x="16256" y="1151381"/>
                  </a:lnTo>
                  <a:lnTo>
                    <a:pt x="41020" y="1180211"/>
                  </a:lnTo>
                  <a:lnTo>
                    <a:pt x="50625" y="1171955"/>
                  </a:lnTo>
                  <a:lnTo>
                    <a:pt x="46608" y="1171955"/>
                  </a:lnTo>
                  <a:lnTo>
                    <a:pt x="25145" y="1147064"/>
                  </a:lnTo>
                  <a:lnTo>
                    <a:pt x="57255" y="1141143"/>
                  </a:lnTo>
                  <a:lnTo>
                    <a:pt x="69545" y="1105575"/>
                  </a:lnTo>
                  <a:close/>
                </a:path>
                <a:path w="1381125" h="1190625">
                  <a:moveTo>
                    <a:pt x="155320" y="1123061"/>
                  </a:moveTo>
                  <a:lnTo>
                    <a:pt x="94455" y="1134283"/>
                  </a:lnTo>
                  <a:lnTo>
                    <a:pt x="41020" y="1180211"/>
                  </a:lnTo>
                  <a:lnTo>
                    <a:pt x="55209" y="1180211"/>
                  </a:lnTo>
                  <a:lnTo>
                    <a:pt x="162179" y="1160526"/>
                  </a:lnTo>
                  <a:lnTo>
                    <a:pt x="177545" y="1138427"/>
                  </a:lnTo>
                  <a:lnTo>
                    <a:pt x="174716" y="1131365"/>
                  </a:lnTo>
                  <a:lnTo>
                    <a:pt x="169576" y="1126124"/>
                  </a:lnTo>
                  <a:lnTo>
                    <a:pt x="162865" y="1123193"/>
                  </a:lnTo>
                  <a:lnTo>
                    <a:pt x="155320" y="1123061"/>
                  </a:lnTo>
                  <a:close/>
                </a:path>
                <a:path w="1381125" h="1190625">
                  <a:moveTo>
                    <a:pt x="57255" y="1141143"/>
                  </a:moveTo>
                  <a:lnTo>
                    <a:pt x="25145" y="1147064"/>
                  </a:lnTo>
                  <a:lnTo>
                    <a:pt x="46608" y="1171955"/>
                  </a:lnTo>
                  <a:lnTo>
                    <a:pt x="57255" y="1141143"/>
                  </a:lnTo>
                  <a:close/>
                </a:path>
                <a:path w="1381125" h="1190625">
                  <a:moveTo>
                    <a:pt x="94455" y="1134283"/>
                  </a:moveTo>
                  <a:lnTo>
                    <a:pt x="57255" y="1141143"/>
                  </a:lnTo>
                  <a:lnTo>
                    <a:pt x="46608" y="1171955"/>
                  </a:lnTo>
                  <a:lnTo>
                    <a:pt x="50625" y="1171955"/>
                  </a:lnTo>
                  <a:lnTo>
                    <a:pt x="94455" y="1134283"/>
                  </a:lnTo>
                  <a:close/>
                </a:path>
                <a:path w="1381125" h="1190625">
                  <a:moveTo>
                    <a:pt x="1355724" y="0"/>
                  </a:moveTo>
                  <a:lnTo>
                    <a:pt x="69545" y="1105575"/>
                  </a:lnTo>
                  <a:lnTo>
                    <a:pt x="57255" y="1141143"/>
                  </a:lnTo>
                  <a:lnTo>
                    <a:pt x="94455" y="1134283"/>
                  </a:lnTo>
                  <a:lnTo>
                    <a:pt x="1380617" y="28828"/>
                  </a:lnTo>
                  <a:lnTo>
                    <a:pt x="1355724" y="0"/>
                  </a:lnTo>
                  <a:close/>
                </a:path>
              </a:pathLst>
            </a:custGeom>
            <a:solidFill>
              <a:srgbClr val="F79546"/>
            </a:solidFill>
          </p:spPr>
          <p:txBody>
            <a:bodyPr wrap="square" lIns="0" tIns="0" rIns="0" bIns="0" rtlCol="0"/>
            <a:lstStyle/>
            <a:p>
              <a:endParaRPr/>
            </a:p>
          </p:txBody>
        </p:sp>
        <p:sp>
          <p:nvSpPr>
            <p:cNvPr id="11" name="object 11"/>
            <p:cNvSpPr/>
            <p:nvPr/>
          </p:nvSpPr>
          <p:spPr>
            <a:xfrm>
              <a:off x="4516120" y="1417319"/>
              <a:ext cx="1587500" cy="1389379"/>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559681" y="1437131"/>
              <a:ext cx="1332230" cy="1134110"/>
            </a:xfrm>
            <a:custGeom>
              <a:avLst/>
              <a:gdLst/>
              <a:ahLst/>
              <a:cxnLst/>
              <a:rect l="l" t="t" r="r" b="b"/>
              <a:pathLst>
                <a:path w="1332229" h="1134110">
                  <a:moveTo>
                    <a:pt x="1175893" y="1067562"/>
                  </a:moveTo>
                  <a:lnTo>
                    <a:pt x="1168368" y="1067768"/>
                  </a:lnTo>
                  <a:lnTo>
                    <a:pt x="1161700" y="1070737"/>
                  </a:lnTo>
                  <a:lnTo>
                    <a:pt x="1156604" y="1075991"/>
                  </a:lnTo>
                  <a:lnTo>
                    <a:pt x="1153795" y="1083055"/>
                  </a:lnTo>
                  <a:lnTo>
                    <a:pt x="1154001" y="1090580"/>
                  </a:lnTo>
                  <a:lnTo>
                    <a:pt x="1156970" y="1097248"/>
                  </a:lnTo>
                  <a:lnTo>
                    <a:pt x="1162224" y="1102344"/>
                  </a:lnTo>
                  <a:lnTo>
                    <a:pt x="1169289" y="1105153"/>
                  </a:lnTo>
                  <a:lnTo>
                    <a:pt x="1331722" y="1133982"/>
                  </a:lnTo>
                  <a:lnTo>
                    <a:pt x="1328186" y="1123950"/>
                  </a:lnTo>
                  <a:lnTo>
                    <a:pt x="1290574" y="1123950"/>
                  </a:lnTo>
                  <a:lnTo>
                    <a:pt x="1236853" y="1078375"/>
                  </a:lnTo>
                  <a:lnTo>
                    <a:pt x="1175893" y="1067562"/>
                  </a:lnTo>
                  <a:close/>
                </a:path>
                <a:path w="1332229" h="1134110">
                  <a:moveTo>
                    <a:pt x="1236853" y="1078375"/>
                  </a:moveTo>
                  <a:lnTo>
                    <a:pt x="1290574" y="1123950"/>
                  </a:lnTo>
                  <a:lnTo>
                    <a:pt x="1297489" y="1115821"/>
                  </a:lnTo>
                  <a:lnTo>
                    <a:pt x="1284859" y="1115821"/>
                  </a:lnTo>
                  <a:lnTo>
                    <a:pt x="1273997" y="1084964"/>
                  </a:lnTo>
                  <a:lnTo>
                    <a:pt x="1236853" y="1078375"/>
                  </a:lnTo>
                  <a:close/>
                </a:path>
                <a:path w="1332229" h="1134110">
                  <a:moveTo>
                    <a:pt x="1260016" y="965636"/>
                  </a:moveTo>
                  <a:lnTo>
                    <a:pt x="1252474" y="966723"/>
                  </a:lnTo>
                  <a:lnTo>
                    <a:pt x="1245989" y="970567"/>
                  </a:lnTo>
                  <a:lnTo>
                    <a:pt x="1241647" y="976423"/>
                  </a:lnTo>
                  <a:lnTo>
                    <a:pt x="1239829" y="983493"/>
                  </a:lnTo>
                  <a:lnTo>
                    <a:pt x="1240917" y="990980"/>
                  </a:lnTo>
                  <a:lnTo>
                    <a:pt x="1261481" y="1049406"/>
                  </a:lnTo>
                  <a:lnTo>
                    <a:pt x="1315212" y="1094993"/>
                  </a:lnTo>
                  <a:lnTo>
                    <a:pt x="1290574" y="1123950"/>
                  </a:lnTo>
                  <a:lnTo>
                    <a:pt x="1328186" y="1123950"/>
                  </a:lnTo>
                  <a:lnTo>
                    <a:pt x="1276858" y="978280"/>
                  </a:lnTo>
                  <a:lnTo>
                    <a:pt x="1272958" y="971796"/>
                  </a:lnTo>
                  <a:lnTo>
                    <a:pt x="1267094" y="967454"/>
                  </a:lnTo>
                  <a:lnTo>
                    <a:pt x="1260016" y="965636"/>
                  </a:lnTo>
                  <a:close/>
                </a:path>
                <a:path w="1332229" h="1134110">
                  <a:moveTo>
                    <a:pt x="1273997" y="1084964"/>
                  </a:moveTo>
                  <a:lnTo>
                    <a:pt x="1284859" y="1115821"/>
                  </a:lnTo>
                  <a:lnTo>
                    <a:pt x="1306195" y="1090676"/>
                  </a:lnTo>
                  <a:lnTo>
                    <a:pt x="1273997" y="1084964"/>
                  </a:lnTo>
                  <a:close/>
                </a:path>
                <a:path w="1332229" h="1134110">
                  <a:moveTo>
                    <a:pt x="1261481" y="1049406"/>
                  </a:moveTo>
                  <a:lnTo>
                    <a:pt x="1273997" y="1084964"/>
                  </a:lnTo>
                  <a:lnTo>
                    <a:pt x="1306195" y="1090676"/>
                  </a:lnTo>
                  <a:lnTo>
                    <a:pt x="1284859" y="1115821"/>
                  </a:lnTo>
                  <a:lnTo>
                    <a:pt x="1297489" y="1115821"/>
                  </a:lnTo>
                  <a:lnTo>
                    <a:pt x="1315212" y="1094993"/>
                  </a:lnTo>
                  <a:lnTo>
                    <a:pt x="1261481" y="1049406"/>
                  </a:lnTo>
                  <a:close/>
                </a:path>
                <a:path w="1332229" h="1134110">
                  <a:moveTo>
                    <a:pt x="24638" y="0"/>
                  </a:moveTo>
                  <a:lnTo>
                    <a:pt x="0" y="29082"/>
                  </a:lnTo>
                  <a:lnTo>
                    <a:pt x="1236853" y="1078375"/>
                  </a:lnTo>
                  <a:lnTo>
                    <a:pt x="1273997" y="1084964"/>
                  </a:lnTo>
                  <a:lnTo>
                    <a:pt x="1261481" y="1049406"/>
                  </a:lnTo>
                  <a:lnTo>
                    <a:pt x="24638" y="0"/>
                  </a:lnTo>
                  <a:close/>
                </a:path>
              </a:pathLst>
            </a:custGeom>
            <a:solidFill>
              <a:srgbClr val="F79546"/>
            </a:solidFill>
          </p:spPr>
          <p:txBody>
            <a:bodyPr wrap="square" lIns="0" tIns="0" rIns="0" bIns="0" rtlCol="0"/>
            <a:lstStyle/>
            <a:p>
              <a:endParaRPr/>
            </a:p>
          </p:txBody>
        </p:sp>
      </p:grpSp>
      <p:sp>
        <p:nvSpPr>
          <p:cNvPr id="13" name="object 13"/>
          <p:cNvSpPr txBox="1"/>
          <p:nvPr/>
        </p:nvSpPr>
        <p:spPr>
          <a:xfrm>
            <a:off x="792480" y="4206557"/>
            <a:ext cx="2444750" cy="1120820"/>
          </a:xfrm>
          <a:prstGeom prst="rect">
            <a:avLst/>
          </a:prstGeom>
        </p:spPr>
        <p:txBody>
          <a:bodyPr vert="horz" wrap="square" lIns="0" tIns="12700" rIns="0" bIns="0" rtlCol="0">
            <a:spAutoFit/>
          </a:bodyPr>
          <a:lstStyle/>
          <a:p>
            <a:pPr marL="635" algn="ctr">
              <a:lnSpc>
                <a:spcPct val="100000"/>
              </a:lnSpc>
              <a:spcBef>
                <a:spcPts val="100"/>
              </a:spcBef>
            </a:pPr>
            <a:r>
              <a:rPr sz="2400" b="1" spc="-5" dirty="0">
                <a:latin typeface="Bookman Uralic"/>
                <a:cs typeface="Bookman Uralic"/>
              </a:rPr>
              <a:t>Teori</a:t>
            </a:r>
            <a:r>
              <a:rPr sz="2400" b="1" spc="-55" dirty="0">
                <a:latin typeface="Bookman Uralic"/>
                <a:cs typeface="Bookman Uralic"/>
              </a:rPr>
              <a:t> </a:t>
            </a:r>
            <a:r>
              <a:rPr sz="2400" b="1" dirty="0">
                <a:latin typeface="Bookman Uralic"/>
                <a:cs typeface="Bookman Uralic"/>
              </a:rPr>
              <a:t>Keynes</a:t>
            </a:r>
            <a:endParaRPr sz="2400">
              <a:latin typeface="Bookman Uralic"/>
              <a:cs typeface="Bookman Uralic"/>
            </a:endParaRPr>
          </a:p>
          <a:p>
            <a:pPr marL="12065" marR="5080" algn="ctr">
              <a:lnSpc>
                <a:spcPct val="100000"/>
              </a:lnSpc>
            </a:pPr>
            <a:r>
              <a:rPr sz="1600" spc="-5" dirty="0">
                <a:latin typeface="Bookman Uralic"/>
                <a:cs typeface="Bookman Uralic"/>
              </a:rPr>
              <a:t>Permintaan </a:t>
            </a:r>
            <a:r>
              <a:rPr sz="1600" spc="-10" dirty="0">
                <a:latin typeface="Bookman Uralic"/>
                <a:cs typeface="Bookman Uralic"/>
              </a:rPr>
              <a:t>Agregat erat  </a:t>
            </a:r>
            <a:r>
              <a:rPr sz="1600" spc="-5" dirty="0">
                <a:latin typeface="Bookman Uralic"/>
                <a:cs typeface="Bookman Uralic"/>
              </a:rPr>
              <a:t>kaitannya </a:t>
            </a:r>
            <a:r>
              <a:rPr sz="1600" dirty="0">
                <a:latin typeface="Bookman Uralic"/>
                <a:cs typeface="Bookman Uralic"/>
              </a:rPr>
              <a:t>dg  </a:t>
            </a:r>
            <a:r>
              <a:rPr sz="1600" spc="-5" dirty="0">
                <a:latin typeface="Bookman Uralic"/>
                <a:cs typeface="Bookman Uralic"/>
              </a:rPr>
              <a:t>perekonomian jangka  pendek</a:t>
            </a:r>
            <a:endParaRPr sz="1600">
              <a:latin typeface="Bookman Uralic"/>
              <a:cs typeface="Bookman Uralic"/>
            </a:endParaRPr>
          </a:p>
        </p:txBody>
      </p:sp>
      <p:grpSp>
        <p:nvGrpSpPr>
          <p:cNvPr id="14" name="object 14"/>
          <p:cNvGrpSpPr/>
          <p:nvPr/>
        </p:nvGrpSpPr>
        <p:grpSpPr>
          <a:xfrm>
            <a:off x="1833879" y="2806700"/>
            <a:ext cx="424180" cy="1442720"/>
            <a:chOff x="1833879" y="2806700"/>
            <a:chExt cx="424180" cy="1442720"/>
          </a:xfrm>
        </p:grpSpPr>
        <p:sp>
          <p:nvSpPr>
            <p:cNvPr id="15" name="object 15"/>
            <p:cNvSpPr/>
            <p:nvPr/>
          </p:nvSpPr>
          <p:spPr>
            <a:xfrm>
              <a:off x="1833879" y="2806700"/>
              <a:ext cx="424180" cy="144272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956321" y="2996819"/>
              <a:ext cx="171450" cy="1186180"/>
            </a:xfrm>
            <a:custGeom>
              <a:avLst/>
              <a:gdLst/>
              <a:ahLst/>
              <a:cxnLst/>
              <a:rect l="l" t="t" r="r" b="b"/>
              <a:pathLst>
                <a:path w="171450" h="1186179">
                  <a:moveTo>
                    <a:pt x="87479" y="75614"/>
                  </a:moveTo>
                  <a:lnTo>
                    <a:pt x="67549" y="107837"/>
                  </a:lnTo>
                  <a:lnTo>
                    <a:pt x="40372" y="1184909"/>
                  </a:lnTo>
                  <a:lnTo>
                    <a:pt x="78472" y="1185798"/>
                  </a:lnTo>
                  <a:lnTo>
                    <a:pt x="105653" y="108667"/>
                  </a:lnTo>
                  <a:lnTo>
                    <a:pt x="87479" y="75614"/>
                  </a:lnTo>
                  <a:close/>
                </a:path>
                <a:path w="171450" h="1186179">
                  <a:moveTo>
                    <a:pt x="109915" y="37337"/>
                  </a:moveTo>
                  <a:lnTo>
                    <a:pt x="69328" y="37337"/>
                  </a:lnTo>
                  <a:lnTo>
                    <a:pt x="107428" y="38353"/>
                  </a:lnTo>
                  <a:lnTo>
                    <a:pt x="105653" y="108667"/>
                  </a:lnTo>
                  <a:lnTo>
                    <a:pt x="135495" y="162940"/>
                  </a:lnTo>
                  <a:lnTo>
                    <a:pt x="140382" y="168737"/>
                  </a:lnTo>
                  <a:lnTo>
                    <a:pt x="146877" y="172069"/>
                  </a:lnTo>
                  <a:lnTo>
                    <a:pt x="154158" y="172710"/>
                  </a:lnTo>
                  <a:lnTo>
                    <a:pt x="161403" y="170433"/>
                  </a:lnTo>
                  <a:lnTo>
                    <a:pt x="167145" y="165548"/>
                  </a:lnTo>
                  <a:lnTo>
                    <a:pt x="170483" y="159067"/>
                  </a:lnTo>
                  <a:lnTo>
                    <a:pt x="171154" y="151824"/>
                  </a:lnTo>
                  <a:lnTo>
                    <a:pt x="168896" y="144652"/>
                  </a:lnTo>
                  <a:lnTo>
                    <a:pt x="109915" y="37337"/>
                  </a:lnTo>
                  <a:close/>
                </a:path>
                <a:path w="171450" h="1186179">
                  <a:moveTo>
                    <a:pt x="89394" y="0"/>
                  </a:moveTo>
                  <a:lnTo>
                    <a:pt x="2653" y="140461"/>
                  </a:lnTo>
                  <a:lnTo>
                    <a:pt x="0" y="147514"/>
                  </a:lnTo>
                  <a:lnTo>
                    <a:pt x="287" y="154781"/>
                  </a:lnTo>
                  <a:lnTo>
                    <a:pt x="3313" y="161428"/>
                  </a:lnTo>
                  <a:lnTo>
                    <a:pt x="8876" y="166623"/>
                  </a:lnTo>
                  <a:lnTo>
                    <a:pt x="15946" y="169277"/>
                  </a:lnTo>
                  <a:lnTo>
                    <a:pt x="23242" y="168989"/>
                  </a:lnTo>
                  <a:lnTo>
                    <a:pt x="29896" y="165963"/>
                  </a:lnTo>
                  <a:lnTo>
                    <a:pt x="35038" y="160400"/>
                  </a:lnTo>
                  <a:lnTo>
                    <a:pt x="67549" y="107837"/>
                  </a:lnTo>
                  <a:lnTo>
                    <a:pt x="69328" y="37337"/>
                  </a:lnTo>
                  <a:lnTo>
                    <a:pt x="109915" y="37337"/>
                  </a:lnTo>
                  <a:lnTo>
                    <a:pt x="89394" y="0"/>
                  </a:lnTo>
                  <a:close/>
                </a:path>
                <a:path w="171450" h="1186179">
                  <a:moveTo>
                    <a:pt x="107210" y="46989"/>
                  </a:moveTo>
                  <a:lnTo>
                    <a:pt x="71741" y="46989"/>
                  </a:lnTo>
                  <a:lnTo>
                    <a:pt x="104634" y="47878"/>
                  </a:lnTo>
                  <a:lnTo>
                    <a:pt x="87479" y="75614"/>
                  </a:lnTo>
                  <a:lnTo>
                    <a:pt x="105653" y="108667"/>
                  </a:lnTo>
                  <a:lnTo>
                    <a:pt x="107210" y="46989"/>
                  </a:lnTo>
                  <a:close/>
                </a:path>
                <a:path w="171450" h="1186179">
                  <a:moveTo>
                    <a:pt x="69328" y="37337"/>
                  </a:moveTo>
                  <a:lnTo>
                    <a:pt x="67549" y="107837"/>
                  </a:lnTo>
                  <a:lnTo>
                    <a:pt x="87479" y="75614"/>
                  </a:lnTo>
                  <a:lnTo>
                    <a:pt x="71741" y="46989"/>
                  </a:lnTo>
                  <a:lnTo>
                    <a:pt x="107210" y="46989"/>
                  </a:lnTo>
                  <a:lnTo>
                    <a:pt x="107428" y="38353"/>
                  </a:lnTo>
                  <a:lnTo>
                    <a:pt x="69328" y="37337"/>
                  </a:lnTo>
                  <a:close/>
                </a:path>
                <a:path w="171450" h="1186179">
                  <a:moveTo>
                    <a:pt x="71741" y="46989"/>
                  </a:moveTo>
                  <a:lnTo>
                    <a:pt x="87479" y="75614"/>
                  </a:lnTo>
                  <a:lnTo>
                    <a:pt x="104634" y="47878"/>
                  </a:lnTo>
                  <a:lnTo>
                    <a:pt x="71741" y="46989"/>
                  </a:lnTo>
                  <a:close/>
                </a:path>
              </a:pathLst>
            </a:custGeom>
            <a:solidFill>
              <a:srgbClr val="F79546"/>
            </a:solidFill>
          </p:spPr>
          <p:txBody>
            <a:bodyPr wrap="square" lIns="0" tIns="0" rIns="0" bIns="0" rtlCol="0"/>
            <a:lstStyle/>
            <a:p>
              <a:endParaRPr/>
            </a:p>
          </p:txBody>
        </p:sp>
      </p:grpSp>
      <p:grpSp>
        <p:nvGrpSpPr>
          <p:cNvPr id="17" name="object 17"/>
          <p:cNvGrpSpPr/>
          <p:nvPr/>
        </p:nvGrpSpPr>
        <p:grpSpPr>
          <a:xfrm>
            <a:off x="6926580" y="2735579"/>
            <a:ext cx="426720" cy="1546860"/>
            <a:chOff x="6926580" y="2735579"/>
            <a:chExt cx="426720" cy="1546860"/>
          </a:xfrm>
        </p:grpSpPr>
        <p:sp>
          <p:nvSpPr>
            <p:cNvPr id="18" name="object 18"/>
            <p:cNvSpPr/>
            <p:nvPr/>
          </p:nvSpPr>
          <p:spPr>
            <a:xfrm>
              <a:off x="6926580" y="2735579"/>
              <a:ext cx="426720" cy="1546860"/>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7061398" y="2924809"/>
              <a:ext cx="171450" cy="1290955"/>
            </a:xfrm>
            <a:custGeom>
              <a:avLst/>
              <a:gdLst/>
              <a:ahLst/>
              <a:cxnLst/>
              <a:rect l="l" t="t" r="r" b="b"/>
              <a:pathLst>
                <a:path w="171450" h="1290954">
                  <a:moveTo>
                    <a:pt x="82016" y="75493"/>
                  </a:moveTo>
                  <a:lnTo>
                    <a:pt x="64553" y="108969"/>
                  </a:lnTo>
                  <a:lnTo>
                    <a:pt x="119816" y="1290827"/>
                  </a:lnTo>
                  <a:lnTo>
                    <a:pt x="157916" y="1289050"/>
                  </a:lnTo>
                  <a:lnTo>
                    <a:pt x="102534" y="107214"/>
                  </a:lnTo>
                  <a:lnTo>
                    <a:pt x="82016" y="75493"/>
                  </a:lnTo>
                  <a:close/>
                </a:path>
                <a:path w="171450" h="1290954">
                  <a:moveTo>
                    <a:pt x="78414" y="0"/>
                  </a:moveTo>
                  <a:lnTo>
                    <a:pt x="2087" y="146303"/>
                  </a:lnTo>
                  <a:lnTo>
                    <a:pt x="0" y="153544"/>
                  </a:lnTo>
                  <a:lnTo>
                    <a:pt x="817" y="160797"/>
                  </a:lnTo>
                  <a:lnTo>
                    <a:pt x="4302" y="167217"/>
                  </a:lnTo>
                  <a:lnTo>
                    <a:pt x="10215" y="171957"/>
                  </a:lnTo>
                  <a:lnTo>
                    <a:pt x="17456" y="174101"/>
                  </a:lnTo>
                  <a:lnTo>
                    <a:pt x="24709" y="173291"/>
                  </a:lnTo>
                  <a:lnTo>
                    <a:pt x="31128" y="169814"/>
                  </a:lnTo>
                  <a:lnTo>
                    <a:pt x="35869" y="163956"/>
                  </a:lnTo>
                  <a:lnTo>
                    <a:pt x="64553" y="108969"/>
                  </a:lnTo>
                  <a:lnTo>
                    <a:pt x="61269" y="38735"/>
                  </a:lnTo>
                  <a:lnTo>
                    <a:pt x="99242" y="36956"/>
                  </a:lnTo>
                  <a:lnTo>
                    <a:pt x="102363" y="36956"/>
                  </a:lnTo>
                  <a:lnTo>
                    <a:pt x="78414" y="0"/>
                  </a:lnTo>
                  <a:close/>
                </a:path>
                <a:path w="171450" h="1290954">
                  <a:moveTo>
                    <a:pt x="102363" y="36956"/>
                  </a:moveTo>
                  <a:lnTo>
                    <a:pt x="99242" y="36956"/>
                  </a:lnTo>
                  <a:lnTo>
                    <a:pt x="102534" y="107214"/>
                  </a:lnTo>
                  <a:lnTo>
                    <a:pt x="136199" y="159257"/>
                  </a:lnTo>
                  <a:lnTo>
                    <a:pt x="141487" y="164631"/>
                  </a:lnTo>
                  <a:lnTo>
                    <a:pt x="148216" y="167481"/>
                  </a:lnTo>
                  <a:lnTo>
                    <a:pt x="155541" y="167616"/>
                  </a:lnTo>
                  <a:lnTo>
                    <a:pt x="162615" y="164845"/>
                  </a:lnTo>
                  <a:lnTo>
                    <a:pt x="167989" y="159559"/>
                  </a:lnTo>
                  <a:lnTo>
                    <a:pt x="170838" y="152844"/>
                  </a:lnTo>
                  <a:lnTo>
                    <a:pt x="170973" y="145557"/>
                  </a:lnTo>
                  <a:lnTo>
                    <a:pt x="168203" y="138556"/>
                  </a:lnTo>
                  <a:lnTo>
                    <a:pt x="102363" y="36956"/>
                  </a:lnTo>
                  <a:close/>
                </a:path>
                <a:path w="171450" h="1290954">
                  <a:moveTo>
                    <a:pt x="99242" y="36956"/>
                  </a:moveTo>
                  <a:lnTo>
                    <a:pt x="61269" y="38735"/>
                  </a:lnTo>
                  <a:lnTo>
                    <a:pt x="64553" y="108969"/>
                  </a:lnTo>
                  <a:lnTo>
                    <a:pt x="82016" y="75493"/>
                  </a:lnTo>
                  <a:lnTo>
                    <a:pt x="64317" y="48132"/>
                  </a:lnTo>
                  <a:lnTo>
                    <a:pt x="97083" y="46609"/>
                  </a:lnTo>
                  <a:lnTo>
                    <a:pt x="99694" y="46609"/>
                  </a:lnTo>
                  <a:lnTo>
                    <a:pt x="99242" y="36956"/>
                  </a:lnTo>
                  <a:close/>
                </a:path>
                <a:path w="171450" h="1290954">
                  <a:moveTo>
                    <a:pt x="99694" y="46609"/>
                  </a:moveTo>
                  <a:lnTo>
                    <a:pt x="97083" y="46609"/>
                  </a:lnTo>
                  <a:lnTo>
                    <a:pt x="82016" y="75493"/>
                  </a:lnTo>
                  <a:lnTo>
                    <a:pt x="102534" y="107214"/>
                  </a:lnTo>
                  <a:lnTo>
                    <a:pt x="99694" y="46609"/>
                  </a:lnTo>
                  <a:close/>
                </a:path>
                <a:path w="171450" h="1290954">
                  <a:moveTo>
                    <a:pt x="97083" y="46609"/>
                  </a:moveTo>
                  <a:lnTo>
                    <a:pt x="64317" y="48132"/>
                  </a:lnTo>
                  <a:lnTo>
                    <a:pt x="82016" y="75493"/>
                  </a:lnTo>
                  <a:lnTo>
                    <a:pt x="97083" y="46609"/>
                  </a:lnTo>
                  <a:close/>
                </a:path>
              </a:pathLst>
            </a:custGeom>
            <a:solidFill>
              <a:srgbClr val="F79546"/>
            </a:solidFill>
          </p:spPr>
          <p:txBody>
            <a:bodyPr wrap="square" lIns="0" tIns="0" rIns="0" bIns="0" rtlCol="0"/>
            <a:lstStyle/>
            <a:p>
              <a:endParaRPr/>
            </a:p>
          </p:txBody>
        </p:sp>
      </p:grpSp>
      <p:sp>
        <p:nvSpPr>
          <p:cNvPr id="20" name="object 20"/>
          <p:cNvSpPr txBox="1"/>
          <p:nvPr/>
        </p:nvSpPr>
        <p:spPr>
          <a:xfrm>
            <a:off x="5920104" y="4239259"/>
            <a:ext cx="2564765" cy="1120820"/>
          </a:xfrm>
          <a:prstGeom prst="rect">
            <a:avLst/>
          </a:prstGeom>
        </p:spPr>
        <p:txBody>
          <a:bodyPr vert="horz" wrap="square" lIns="0" tIns="12700" rIns="0" bIns="0" rtlCol="0">
            <a:spAutoFit/>
          </a:bodyPr>
          <a:lstStyle/>
          <a:p>
            <a:pPr marL="1905" algn="ctr">
              <a:lnSpc>
                <a:spcPct val="100000"/>
              </a:lnSpc>
              <a:spcBef>
                <a:spcPts val="100"/>
              </a:spcBef>
            </a:pPr>
            <a:r>
              <a:rPr sz="2400" b="1" spc="-5" dirty="0">
                <a:latin typeface="Bookman Uralic"/>
                <a:cs typeface="Bookman Uralic"/>
              </a:rPr>
              <a:t>Teori</a:t>
            </a:r>
            <a:r>
              <a:rPr sz="2400" b="1" spc="-45" dirty="0">
                <a:latin typeface="Bookman Uralic"/>
                <a:cs typeface="Bookman Uralic"/>
              </a:rPr>
              <a:t> </a:t>
            </a:r>
            <a:r>
              <a:rPr sz="2400" b="1" dirty="0">
                <a:latin typeface="Bookman Uralic"/>
                <a:cs typeface="Bookman Uralic"/>
              </a:rPr>
              <a:t>Klasik</a:t>
            </a:r>
            <a:endParaRPr sz="2400" dirty="0">
              <a:latin typeface="Bookman Uralic"/>
              <a:cs typeface="Bookman Uralic"/>
            </a:endParaRPr>
          </a:p>
          <a:p>
            <a:pPr marL="12065" marR="5080" indent="635" algn="ctr">
              <a:lnSpc>
                <a:spcPct val="100000"/>
              </a:lnSpc>
            </a:pPr>
            <a:r>
              <a:rPr sz="1600" spc="-5" dirty="0">
                <a:latin typeface="Bookman Uralic"/>
                <a:cs typeface="Bookman Uralic"/>
              </a:rPr>
              <a:t>Erat kaitannya </a:t>
            </a:r>
            <a:r>
              <a:rPr sz="1600" dirty="0">
                <a:latin typeface="Bookman Uralic"/>
                <a:cs typeface="Bookman Uralic"/>
              </a:rPr>
              <a:t>dg  </a:t>
            </a:r>
            <a:r>
              <a:rPr sz="1600" spc="-5" dirty="0">
                <a:latin typeface="Bookman Uralic"/>
                <a:cs typeface="Bookman Uralic"/>
              </a:rPr>
              <a:t>perekonomian </a:t>
            </a:r>
            <a:r>
              <a:rPr sz="1600" dirty="0">
                <a:latin typeface="Bookman Uralic"/>
                <a:cs typeface="Bookman Uralic"/>
              </a:rPr>
              <a:t>sisi</a:t>
            </a:r>
            <a:r>
              <a:rPr sz="1600" spc="-45" dirty="0">
                <a:latin typeface="Bookman Uralic"/>
                <a:cs typeface="Bookman Uralic"/>
              </a:rPr>
              <a:t> </a:t>
            </a:r>
            <a:r>
              <a:rPr sz="1600" i="1" spc="-10" dirty="0">
                <a:latin typeface="Bookman Uralic"/>
                <a:cs typeface="Bookman Uralic"/>
              </a:rPr>
              <a:t>supply  </a:t>
            </a:r>
            <a:r>
              <a:rPr sz="1600" dirty="0">
                <a:latin typeface="Bookman Uralic"/>
                <a:cs typeface="Bookman Uralic"/>
              </a:rPr>
              <a:t>dan bersifat </a:t>
            </a:r>
            <a:r>
              <a:rPr sz="1600" spc="-5" dirty="0">
                <a:latin typeface="Bookman Uralic"/>
                <a:cs typeface="Bookman Uralic"/>
              </a:rPr>
              <a:t>jangka  panjang</a:t>
            </a:r>
            <a:endParaRPr sz="1600" dirty="0">
              <a:latin typeface="Bookman Uralic"/>
              <a:cs typeface="Bookman Ural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5687" y="324557"/>
            <a:ext cx="7363778" cy="1120820"/>
          </a:xfrm>
          <a:prstGeom prst="rect">
            <a:avLst/>
          </a:prstGeom>
        </p:spPr>
        <p:txBody>
          <a:bodyPr vert="horz" wrap="square" lIns="0" tIns="12700" rIns="0" bIns="0" rtlCol="0">
            <a:spAutoFit/>
          </a:bodyPr>
          <a:lstStyle/>
          <a:p>
            <a:pPr marL="12700" algn="ctr">
              <a:lnSpc>
                <a:spcPct val="100000"/>
              </a:lnSpc>
              <a:spcBef>
                <a:spcPts val="100"/>
              </a:spcBef>
            </a:pPr>
            <a:r>
              <a:rPr sz="3600" b="1" spc="-5" dirty="0">
                <a:effectLst>
                  <a:outerShdw blurRad="38100" dist="38100" dir="2700000" algn="tl">
                    <a:srgbClr val="000000">
                      <a:alpha val="43137"/>
                    </a:srgbClr>
                  </a:outerShdw>
                </a:effectLst>
                <a:latin typeface="Bookman Uralic"/>
                <a:cs typeface="Bookman Uralic"/>
              </a:rPr>
              <a:t>Kurva Penawaran Agregat Jangka</a:t>
            </a:r>
            <a:r>
              <a:rPr sz="3600" b="1" spc="-95" dirty="0">
                <a:effectLst>
                  <a:outerShdw blurRad="38100" dist="38100" dir="2700000" algn="tl">
                    <a:srgbClr val="000000">
                      <a:alpha val="43137"/>
                    </a:srgbClr>
                  </a:outerShdw>
                </a:effectLst>
                <a:latin typeface="Bookman Uralic"/>
                <a:cs typeface="Bookman Uralic"/>
              </a:rPr>
              <a:t> </a:t>
            </a:r>
            <a:r>
              <a:rPr sz="3600" b="1" spc="-5" dirty="0">
                <a:effectLst>
                  <a:outerShdw blurRad="38100" dist="38100" dir="2700000" algn="tl">
                    <a:srgbClr val="000000">
                      <a:alpha val="43137"/>
                    </a:srgbClr>
                  </a:outerShdw>
                </a:effectLst>
                <a:latin typeface="Bookman Uralic"/>
                <a:cs typeface="Bookman Uralic"/>
              </a:rPr>
              <a:t>Pendek</a:t>
            </a:r>
            <a:endParaRPr sz="3600" dirty="0">
              <a:effectLst>
                <a:outerShdw blurRad="38100" dist="38100" dir="2700000" algn="tl">
                  <a:srgbClr val="000000">
                    <a:alpha val="43137"/>
                  </a:srgbClr>
                </a:outerShdw>
              </a:effectLst>
              <a:latin typeface="Bookman Uralic"/>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937260" y="1965960"/>
            <a:ext cx="3050540" cy="2618740"/>
            <a:chOff x="937260" y="1965960"/>
            <a:chExt cx="3050540" cy="2618740"/>
          </a:xfrm>
        </p:grpSpPr>
        <p:sp>
          <p:nvSpPr>
            <p:cNvPr id="7" name="object 7"/>
            <p:cNvSpPr/>
            <p:nvPr/>
          </p:nvSpPr>
          <p:spPr>
            <a:xfrm>
              <a:off x="937260" y="1965960"/>
              <a:ext cx="111759"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992771" y="198882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949960" y="4472939"/>
              <a:ext cx="3037840"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992771" y="4509135"/>
              <a:ext cx="2952750" cy="0"/>
            </a:xfrm>
            <a:custGeom>
              <a:avLst/>
              <a:gdLst/>
              <a:ahLst/>
              <a:cxnLst/>
              <a:rect l="l" t="t" r="r" b="b"/>
              <a:pathLst>
                <a:path w="2952750">
                  <a:moveTo>
                    <a:pt x="0" y="0"/>
                  </a:moveTo>
                  <a:lnTo>
                    <a:pt x="2952356"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4027667" y="4394200"/>
            <a:ext cx="167409"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grpSp>
        <p:nvGrpSpPr>
          <p:cNvPr id="12" name="object 12"/>
          <p:cNvGrpSpPr/>
          <p:nvPr/>
        </p:nvGrpSpPr>
        <p:grpSpPr>
          <a:xfrm>
            <a:off x="949960" y="3365500"/>
            <a:ext cx="3032760" cy="111760"/>
            <a:chOff x="949960" y="3365500"/>
            <a:chExt cx="3032760" cy="111760"/>
          </a:xfrm>
        </p:grpSpPr>
        <p:sp>
          <p:nvSpPr>
            <p:cNvPr id="13" name="object 13"/>
            <p:cNvSpPr/>
            <p:nvPr/>
          </p:nvSpPr>
          <p:spPr>
            <a:xfrm>
              <a:off x="949960" y="3365500"/>
              <a:ext cx="3032760" cy="11176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92771" y="3401313"/>
              <a:ext cx="2947035" cy="0"/>
            </a:xfrm>
            <a:custGeom>
              <a:avLst/>
              <a:gdLst/>
              <a:ahLst/>
              <a:cxnLst/>
              <a:rect l="l" t="t" r="r" b="b"/>
              <a:pathLst>
                <a:path w="2947035">
                  <a:moveTo>
                    <a:pt x="2946641" y="0"/>
                  </a:moveTo>
                  <a:lnTo>
                    <a:pt x="0" y="0"/>
                  </a:lnTo>
                </a:path>
              </a:pathLst>
            </a:custGeom>
            <a:ln w="25400">
              <a:solidFill>
                <a:srgbClr val="4F81BC"/>
              </a:solidFill>
            </a:ln>
          </p:spPr>
          <p:txBody>
            <a:bodyPr wrap="square" lIns="0" tIns="0" rIns="0" bIns="0" rtlCol="0"/>
            <a:lstStyle/>
            <a:p>
              <a:endParaRPr/>
            </a:p>
          </p:txBody>
        </p:sp>
      </p:grpSp>
      <p:sp>
        <p:nvSpPr>
          <p:cNvPr id="15" name="object 15"/>
          <p:cNvSpPr txBox="1"/>
          <p:nvPr/>
        </p:nvSpPr>
        <p:spPr>
          <a:xfrm>
            <a:off x="618490" y="2002409"/>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16" name="object 16"/>
          <p:cNvSpPr txBox="1"/>
          <p:nvPr/>
        </p:nvSpPr>
        <p:spPr>
          <a:xfrm>
            <a:off x="3475990" y="2931795"/>
            <a:ext cx="1096010" cy="289823"/>
          </a:xfrm>
          <a:prstGeom prst="rect">
            <a:avLst/>
          </a:prstGeom>
        </p:spPr>
        <p:txBody>
          <a:bodyPr vert="horz" wrap="square" lIns="0" tIns="12700" rIns="0" bIns="0" rtlCol="0">
            <a:spAutoFit/>
          </a:bodyPr>
          <a:lstStyle/>
          <a:p>
            <a:pPr marL="12700">
              <a:lnSpc>
                <a:spcPct val="100000"/>
              </a:lnSpc>
              <a:spcBef>
                <a:spcPts val="100"/>
              </a:spcBef>
            </a:pPr>
            <a:r>
              <a:rPr b="1" dirty="0">
                <a:effectLst>
                  <a:outerShdw blurRad="38100" dist="38100" dir="2700000" algn="tl">
                    <a:srgbClr val="000000">
                      <a:alpha val="43137"/>
                    </a:srgbClr>
                  </a:outerShdw>
                </a:effectLst>
                <a:latin typeface="Carlito"/>
                <a:cs typeface="Carlito"/>
              </a:rPr>
              <a:t>SR</a:t>
            </a:r>
            <a:r>
              <a:rPr b="1" spc="-15" dirty="0">
                <a:effectLst>
                  <a:outerShdw blurRad="38100" dist="38100" dir="2700000" algn="tl">
                    <a:srgbClr val="000000">
                      <a:alpha val="43137"/>
                    </a:srgbClr>
                  </a:outerShdw>
                </a:effectLst>
                <a:latin typeface="Carlito"/>
                <a:cs typeface="Carlito"/>
              </a:rPr>
              <a:t>A</a:t>
            </a:r>
            <a:r>
              <a:rPr b="1" dirty="0">
                <a:effectLst>
                  <a:outerShdw blurRad="38100" dist="38100" dir="2700000" algn="tl">
                    <a:srgbClr val="000000">
                      <a:alpha val="43137"/>
                    </a:srgbClr>
                  </a:outerShdw>
                </a:effectLst>
                <a:latin typeface="Carlito"/>
                <a:cs typeface="Carlito"/>
              </a:rPr>
              <a:t>S</a:t>
            </a:r>
            <a:endParaRPr dirty="0">
              <a:effectLst>
                <a:outerShdw blurRad="38100" dist="38100" dir="2700000" algn="tl">
                  <a:srgbClr val="000000">
                    <a:alpha val="43137"/>
                  </a:srgbClr>
                </a:outerShdw>
              </a:effectLst>
              <a:latin typeface="Carlito"/>
              <a:cs typeface="Carlito"/>
            </a:endParaRPr>
          </a:p>
        </p:txBody>
      </p:sp>
      <p:sp>
        <p:nvSpPr>
          <p:cNvPr id="17" name="object 17"/>
          <p:cNvSpPr txBox="1"/>
          <p:nvPr/>
        </p:nvSpPr>
        <p:spPr>
          <a:xfrm>
            <a:off x="5410200" y="2487255"/>
            <a:ext cx="3009265" cy="1859483"/>
          </a:xfrm>
          <a:prstGeom prst="rect">
            <a:avLst/>
          </a:prstGeom>
        </p:spPr>
        <p:txBody>
          <a:bodyPr vert="horz" wrap="square" lIns="0" tIns="12700" rIns="0" bIns="0" rtlCol="0">
            <a:spAutoFit/>
          </a:bodyPr>
          <a:lstStyle/>
          <a:p>
            <a:pPr marL="12700" marR="5080">
              <a:lnSpc>
                <a:spcPct val="100000"/>
              </a:lnSpc>
              <a:spcBef>
                <a:spcPts val="100"/>
              </a:spcBef>
            </a:pPr>
            <a:r>
              <a:rPr sz="2000" b="1" i="1" spc="-10" dirty="0">
                <a:effectLst>
                  <a:outerShdw blurRad="38100" dist="38100" dir="2700000" algn="tl">
                    <a:srgbClr val="000000">
                      <a:alpha val="43137"/>
                    </a:srgbClr>
                  </a:outerShdw>
                </a:effectLst>
                <a:latin typeface="Carlito"/>
                <a:cs typeface="Carlito"/>
              </a:rPr>
              <a:t>Selama </a:t>
            </a:r>
            <a:r>
              <a:rPr sz="2000" b="1" i="1" spc="-20" dirty="0">
                <a:effectLst>
                  <a:outerShdw blurRad="38100" dist="38100" dir="2700000" algn="tl">
                    <a:srgbClr val="000000">
                      <a:alpha val="43137"/>
                    </a:srgbClr>
                  </a:outerShdw>
                </a:effectLst>
                <a:latin typeface="Carlito"/>
                <a:cs typeface="Carlito"/>
              </a:rPr>
              <a:t>jangka </a:t>
            </a:r>
            <a:r>
              <a:rPr sz="2000" b="1" i="1" spc="-10" dirty="0">
                <a:effectLst>
                  <a:outerShdw blurRad="38100" dist="38100" dir="2700000" algn="tl">
                    <a:srgbClr val="000000">
                      <a:alpha val="43137"/>
                    </a:srgbClr>
                  </a:outerShdw>
                </a:effectLst>
                <a:latin typeface="Carlito"/>
                <a:cs typeface="Carlito"/>
              </a:rPr>
              <a:t>pendek, </a:t>
            </a:r>
            <a:r>
              <a:rPr sz="2000" b="1" i="1" spc="-5" dirty="0">
                <a:effectLst>
                  <a:outerShdw blurRad="38100" dist="38100" dir="2700000" algn="tl">
                    <a:srgbClr val="000000">
                      <a:alpha val="43137"/>
                    </a:srgbClr>
                  </a:outerShdw>
                </a:effectLst>
                <a:latin typeface="Carlito"/>
                <a:cs typeface="Carlito"/>
              </a:rPr>
              <a:t>harga-harga  </a:t>
            </a:r>
            <a:r>
              <a:rPr sz="2000" b="1" i="1" spc="-10" dirty="0">
                <a:effectLst>
                  <a:outerShdw blurRad="38100" dist="38100" dir="2700000" algn="tl">
                    <a:srgbClr val="000000">
                      <a:alpha val="43137"/>
                    </a:srgbClr>
                  </a:outerShdw>
                </a:effectLst>
                <a:latin typeface="Carlito"/>
                <a:cs typeface="Carlito"/>
              </a:rPr>
              <a:t>bersifat </a:t>
            </a:r>
            <a:r>
              <a:rPr sz="2000" b="1" i="1" spc="-35" dirty="0">
                <a:effectLst>
                  <a:outerShdw blurRad="38100" dist="38100" dir="2700000" algn="tl">
                    <a:srgbClr val="000000">
                      <a:alpha val="43137"/>
                    </a:srgbClr>
                  </a:outerShdw>
                </a:effectLst>
                <a:latin typeface="Carlito"/>
                <a:cs typeface="Carlito"/>
              </a:rPr>
              <a:t>kaku </a:t>
            </a:r>
            <a:r>
              <a:rPr sz="2000" b="1" i="1" spc="-10" dirty="0">
                <a:effectLst>
                  <a:outerShdw blurRad="38100" dist="38100" dir="2700000" algn="tl">
                    <a:srgbClr val="000000">
                      <a:alpha val="43137"/>
                    </a:srgbClr>
                  </a:outerShdw>
                </a:effectLst>
                <a:latin typeface="Carlito"/>
                <a:cs typeface="Carlito"/>
              </a:rPr>
              <a:t>sehingga kurva  permintaan agregat </a:t>
            </a:r>
            <a:r>
              <a:rPr sz="2000" b="1" i="1" spc="-20" dirty="0">
                <a:effectLst>
                  <a:outerShdw blurRad="38100" dist="38100" dir="2700000" algn="tl">
                    <a:srgbClr val="000000">
                      <a:alpha val="43137"/>
                    </a:srgbClr>
                  </a:outerShdw>
                </a:effectLst>
                <a:latin typeface="Carlito"/>
                <a:cs typeface="Carlito"/>
              </a:rPr>
              <a:t>jangka </a:t>
            </a:r>
            <a:r>
              <a:rPr sz="2000" b="1" i="1" spc="-5" dirty="0">
                <a:effectLst>
                  <a:outerShdw blurRad="38100" dist="38100" dir="2700000" algn="tl">
                    <a:srgbClr val="000000">
                      <a:alpha val="43137"/>
                    </a:srgbClr>
                  </a:outerShdw>
                </a:effectLst>
                <a:latin typeface="Carlito"/>
                <a:cs typeface="Carlito"/>
              </a:rPr>
              <a:t>pendek  </a:t>
            </a:r>
            <a:r>
              <a:rPr sz="2000" b="1" i="1" spc="-10" dirty="0">
                <a:effectLst>
                  <a:outerShdw blurRad="38100" dist="38100" dir="2700000" algn="tl">
                    <a:srgbClr val="000000">
                      <a:alpha val="43137"/>
                    </a:srgbClr>
                  </a:outerShdw>
                </a:effectLst>
                <a:latin typeface="Carlito"/>
                <a:cs typeface="Carlito"/>
              </a:rPr>
              <a:t>(SRAS) bentuknya datar</a:t>
            </a:r>
            <a:r>
              <a:rPr sz="2000" b="1" i="1" spc="80" dirty="0">
                <a:effectLst>
                  <a:outerShdw blurRad="38100" dist="38100" dir="2700000" algn="tl">
                    <a:srgbClr val="000000">
                      <a:alpha val="43137"/>
                    </a:srgbClr>
                  </a:outerShdw>
                </a:effectLst>
                <a:latin typeface="Carlito"/>
                <a:cs typeface="Carlito"/>
              </a:rPr>
              <a:t> </a:t>
            </a:r>
            <a:r>
              <a:rPr sz="2000" b="1" i="1" spc="-15" dirty="0">
                <a:effectLst>
                  <a:outerShdw blurRad="38100" dist="38100" dir="2700000" algn="tl">
                    <a:srgbClr val="000000">
                      <a:alpha val="43137"/>
                    </a:srgbClr>
                  </a:outerShdw>
                </a:effectLst>
                <a:latin typeface="Carlito"/>
                <a:cs typeface="Carlito"/>
              </a:rPr>
              <a:t>(horizontal)</a:t>
            </a:r>
            <a:endParaRPr sz="2000" b="1" dirty="0">
              <a:effectLst>
                <a:outerShdw blurRad="38100" dist="38100" dir="2700000" algn="tl">
                  <a:srgbClr val="000000">
                    <a:alpha val="43137"/>
                  </a:srgbClr>
                </a:outerShdw>
              </a:effectLst>
              <a:latin typeface="Carlito"/>
              <a:cs typeface="Carlito"/>
            </a:endParaRP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E269C02-B73C-6D37-0056-4F4E4A947E09}"/>
                  </a:ext>
                </a:extLst>
              </p14:cNvPr>
              <p14:cNvContentPartPr/>
              <p14:nvPr/>
            </p14:nvContentPartPr>
            <p14:xfrm>
              <a:off x="3271215" y="2671463"/>
              <a:ext cx="928080" cy="968760"/>
            </p14:xfrm>
          </p:contentPart>
        </mc:Choice>
        <mc:Fallback xmlns="">
          <p:pic>
            <p:nvPicPr>
              <p:cNvPr id="3" name="Ink 2">
                <a:extLst>
                  <a:ext uri="{FF2B5EF4-FFF2-40B4-BE49-F238E27FC236}">
                    <a16:creationId xmlns:a16="http://schemas.microsoft.com/office/drawing/2014/main" id="{2E269C02-B73C-6D37-0056-4F4E4A947E09}"/>
                  </a:ext>
                </a:extLst>
              </p:cNvPr>
              <p:cNvPicPr/>
              <p:nvPr/>
            </p:nvPicPr>
            <p:blipFill>
              <a:blip r:embed="rId6"/>
              <a:stretch>
                <a:fillRect/>
              </a:stretch>
            </p:blipFill>
            <p:spPr>
              <a:xfrm>
                <a:off x="3253575" y="2653463"/>
                <a:ext cx="963720" cy="100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961D55C8-865D-2143-F504-851DFF0B5B95}"/>
                  </a:ext>
                </a:extLst>
              </p14:cNvPr>
              <p14:cNvContentPartPr/>
              <p14:nvPr/>
            </p14:nvContentPartPr>
            <p14:xfrm>
              <a:off x="8288535" y="2764343"/>
              <a:ext cx="254880" cy="224280"/>
            </p14:xfrm>
          </p:contentPart>
        </mc:Choice>
        <mc:Fallback xmlns="">
          <p:pic>
            <p:nvPicPr>
              <p:cNvPr id="4" name="Ink 3">
                <a:extLst>
                  <a:ext uri="{FF2B5EF4-FFF2-40B4-BE49-F238E27FC236}">
                    <a16:creationId xmlns:a16="http://schemas.microsoft.com/office/drawing/2014/main" id="{961D55C8-865D-2143-F504-851DFF0B5B95}"/>
                  </a:ext>
                </a:extLst>
              </p:cNvPr>
              <p:cNvPicPr/>
              <p:nvPr/>
            </p:nvPicPr>
            <p:blipFill>
              <a:blip r:embed="rId8"/>
              <a:stretch>
                <a:fillRect/>
              </a:stretch>
            </p:blipFill>
            <p:spPr>
              <a:xfrm>
                <a:off x="8270895" y="2746343"/>
                <a:ext cx="2905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E4316363-2FB9-7CD3-7955-8161ADFD4155}"/>
                  </a:ext>
                </a:extLst>
              </p14:cNvPr>
              <p14:cNvContentPartPr/>
              <p14:nvPr/>
            </p14:nvContentPartPr>
            <p14:xfrm>
              <a:off x="7000455" y="4257263"/>
              <a:ext cx="340200" cy="201240"/>
            </p14:xfrm>
          </p:contentPart>
        </mc:Choice>
        <mc:Fallback xmlns="">
          <p:pic>
            <p:nvPicPr>
              <p:cNvPr id="18" name="Ink 17">
                <a:extLst>
                  <a:ext uri="{FF2B5EF4-FFF2-40B4-BE49-F238E27FC236}">
                    <a16:creationId xmlns:a16="http://schemas.microsoft.com/office/drawing/2014/main" id="{E4316363-2FB9-7CD3-7955-8161ADFD4155}"/>
                  </a:ext>
                </a:extLst>
              </p:cNvPr>
              <p:cNvPicPr/>
              <p:nvPr/>
            </p:nvPicPr>
            <p:blipFill>
              <a:blip r:embed="rId10"/>
              <a:stretch>
                <a:fillRect/>
              </a:stretch>
            </p:blipFill>
            <p:spPr>
              <a:xfrm>
                <a:off x="6982455" y="4239263"/>
                <a:ext cx="375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BEE8425C-9138-18F8-9D5F-52B4CB16119C}"/>
                  </a:ext>
                </a:extLst>
              </p14:cNvPr>
              <p14:cNvContentPartPr/>
              <p14:nvPr/>
            </p14:nvContentPartPr>
            <p14:xfrm>
              <a:off x="5328615" y="3100943"/>
              <a:ext cx="2887920" cy="76320"/>
            </p14:xfrm>
          </p:contentPart>
        </mc:Choice>
        <mc:Fallback xmlns="">
          <p:pic>
            <p:nvPicPr>
              <p:cNvPr id="19" name="Ink 18">
                <a:extLst>
                  <a:ext uri="{FF2B5EF4-FFF2-40B4-BE49-F238E27FC236}">
                    <a16:creationId xmlns:a16="http://schemas.microsoft.com/office/drawing/2014/main" id="{BEE8425C-9138-18F8-9D5F-52B4CB16119C}"/>
                  </a:ext>
                </a:extLst>
              </p:cNvPr>
              <p:cNvPicPr/>
              <p:nvPr/>
            </p:nvPicPr>
            <p:blipFill>
              <a:blip r:embed="rId12"/>
              <a:stretch>
                <a:fillRect/>
              </a:stretch>
            </p:blipFill>
            <p:spPr>
              <a:xfrm>
                <a:off x="5310975" y="3082943"/>
                <a:ext cx="2923560" cy="11196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24726" y="835538"/>
            <a:ext cx="7681595" cy="997709"/>
          </a:xfrm>
          <a:prstGeom prst="rect">
            <a:avLst/>
          </a:prstGeom>
          <a:solidFill>
            <a:schemeClr val="bg2">
              <a:lumMod val="90000"/>
            </a:schemeClr>
          </a:solidFill>
        </p:spPr>
        <p:txBody>
          <a:bodyPr vert="horz" wrap="square" lIns="0" tIns="12700" rIns="0" bIns="0" rtlCol="0">
            <a:spAutoFit/>
          </a:bodyPr>
          <a:lstStyle/>
          <a:p>
            <a:pPr marL="12700">
              <a:lnSpc>
                <a:spcPct val="100000"/>
              </a:lnSpc>
              <a:spcBef>
                <a:spcPts val="100"/>
              </a:spcBef>
            </a:pPr>
            <a:r>
              <a:rPr b="1" spc="-5" dirty="0"/>
              <a:t>MODEL </a:t>
            </a:r>
            <a:r>
              <a:rPr b="1" spc="-20" dirty="0"/>
              <a:t>PERMINTAAN </a:t>
            </a:r>
            <a:r>
              <a:rPr b="1" spc="-40" dirty="0"/>
              <a:t>AGREGAT </a:t>
            </a:r>
            <a:r>
              <a:rPr b="1" spc="-20" dirty="0"/>
              <a:t>DAN </a:t>
            </a:r>
            <a:r>
              <a:rPr b="1" spc="-25" dirty="0"/>
              <a:t>PENAWARAN</a:t>
            </a:r>
            <a:r>
              <a:rPr b="1" spc="-114" dirty="0"/>
              <a:t> </a:t>
            </a:r>
            <a:r>
              <a:rPr b="1" spc="-40" dirty="0"/>
              <a:t>AGREGAT</a:t>
            </a: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937260" y="1965960"/>
            <a:ext cx="3050540" cy="2618740"/>
            <a:chOff x="937260" y="1965960"/>
            <a:chExt cx="3050540" cy="2618740"/>
          </a:xfrm>
        </p:grpSpPr>
        <p:sp>
          <p:nvSpPr>
            <p:cNvPr id="7" name="object 7"/>
            <p:cNvSpPr/>
            <p:nvPr/>
          </p:nvSpPr>
          <p:spPr>
            <a:xfrm>
              <a:off x="937260" y="1965960"/>
              <a:ext cx="111759"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992771" y="198882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949960" y="4472939"/>
              <a:ext cx="3037840"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992771" y="4509135"/>
              <a:ext cx="2952750" cy="0"/>
            </a:xfrm>
            <a:custGeom>
              <a:avLst/>
              <a:gdLst/>
              <a:ahLst/>
              <a:cxnLst/>
              <a:rect l="l" t="t" r="r" b="b"/>
              <a:pathLst>
                <a:path w="2952750">
                  <a:moveTo>
                    <a:pt x="0" y="0"/>
                  </a:moveTo>
                  <a:lnTo>
                    <a:pt x="2952356"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4019296" y="4394200"/>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Carlito"/>
                <a:cs typeface="Carlito"/>
              </a:rPr>
              <a:t>Y</a:t>
            </a:r>
            <a:endParaRPr sz="2400">
              <a:latin typeface="Carlito"/>
              <a:cs typeface="Carlito"/>
            </a:endParaRPr>
          </a:p>
        </p:txBody>
      </p:sp>
      <p:grpSp>
        <p:nvGrpSpPr>
          <p:cNvPr id="12" name="object 12"/>
          <p:cNvGrpSpPr/>
          <p:nvPr/>
        </p:nvGrpSpPr>
        <p:grpSpPr>
          <a:xfrm>
            <a:off x="949960" y="3365500"/>
            <a:ext cx="3032760" cy="111760"/>
            <a:chOff x="949960" y="3365500"/>
            <a:chExt cx="3032760" cy="111760"/>
          </a:xfrm>
        </p:grpSpPr>
        <p:sp>
          <p:nvSpPr>
            <p:cNvPr id="13" name="object 13"/>
            <p:cNvSpPr/>
            <p:nvPr/>
          </p:nvSpPr>
          <p:spPr>
            <a:xfrm>
              <a:off x="949960" y="3365500"/>
              <a:ext cx="3032760" cy="11176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92771" y="3401313"/>
              <a:ext cx="2947035" cy="0"/>
            </a:xfrm>
            <a:custGeom>
              <a:avLst/>
              <a:gdLst/>
              <a:ahLst/>
              <a:cxnLst/>
              <a:rect l="l" t="t" r="r" b="b"/>
              <a:pathLst>
                <a:path w="2947035">
                  <a:moveTo>
                    <a:pt x="2946641" y="0"/>
                  </a:moveTo>
                  <a:lnTo>
                    <a:pt x="0" y="0"/>
                  </a:lnTo>
                </a:path>
              </a:pathLst>
            </a:custGeom>
            <a:ln w="25400">
              <a:solidFill>
                <a:srgbClr val="4F81BC"/>
              </a:solidFill>
            </a:ln>
          </p:spPr>
          <p:txBody>
            <a:bodyPr wrap="square" lIns="0" tIns="0" rIns="0" bIns="0" rtlCol="0"/>
            <a:lstStyle/>
            <a:p>
              <a:endParaRPr/>
            </a:p>
          </p:txBody>
        </p:sp>
      </p:grpSp>
      <p:sp>
        <p:nvSpPr>
          <p:cNvPr id="15" name="object 15"/>
          <p:cNvSpPr txBox="1"/>
          <p:nvPr/>
        </p:nvSpPr>
        <p:spPr>
          <a:xfrm>
            <a:off x="618490" y="2002409"/>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Carlito"/>
                <a:cs typeface="Carlito"/>
              </a:rPr>
              <a:t>P</a:t>
            </a:r>
            <a:endParaRPr sz="2400">
              <a:latin typeface="Carlito"/>
              <a:cs typeface="Carlito"/>
            </a:endParaRPr>
          </a:p>
        </p:txBody>
      </p:sp>
      <p:sp>
        <p:nvSpPr>
          <p:cNvPr id="16" name="object 16"/>
          <p:cNvSpPr txBox="1"/>
          <p:nvPr/>
        </p:nvSpPr>
        <p:spPr>
          <a:xfrm>
            <a:off x="3475990" y="2931795"/>
            <a:ext cx="454659"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0000"/>
                </a:solidFill>
                <a:latin typeface="Carlito"/>
                <a:cs typeface="Carlito"/>
              </a:rPr>
              <a:t>SR</a:t>
            </a:r>
            <a:r>
              <a:rPr sz="1600" b="1" spc="-15" dirty="0">
                <a:solidFill>
                  <a:srgbClr val="FF0000"/>
                </a:solidFill>
                <a:latin typeface="Carlito"/>
                <a:cs typeface="Carlito"/>
              </a:rPr>
              <a:t>A</a:t>
            </a:r>
            <a:r>
              <a:rPr sz="1600" b="1" dirty="0">
                <a:solidFill>
                  <a:srgbClr val="FF0000"/>
                </a:solidFill>
                <a:latin typeface="Carlito"/>
                <a:cs typeface="Carlito"/>
              </a:rPr>
              <a:t>S</a:t>
            </a:r>
            <a:endParaRPr sz="1600">
              <a:latin typeface="Carlito"/>
              <a:cs typeface="Carlito"/>
            </a:endParaRPr>
          </a:p>
        </p:txBody>
      </p:sp>
      <p:sp>
        <p:nvSpPr>
          <p:cNvPr id="17" name="object 17"/>
          <p:cNvSpPr txBox="1"/>
          <p:nvPr/>
        </p:nvSpPr>
        <p:spPr>
          <a:xfrm>
            <a:off x="4788534" y="3525520"/>
            <a:ext cx="3009265" cy="1001394"/>
          </a:xfrm>
          <a:prstGeom prst="rect">
            <a:avLst/>
          </a:prstGeom>
        </p:spPr>
        <p:txBody>
          <a:bodyPr vert="horz" wrap="square" lIns="0" tIns="12700" rIns="0" bIns="0" rtlCol="0">
            <a:spAutoFit/>
          </a:bodyPr>
          <a:lstStyle/>
          <a:p>
            <a:pPr marL="12700" marR="5080">
              <a:lnSpc>
                <a:spcPct val="100000"/>
              </a:lnSpc>
              <a:spcBef>
                <a:spcPts val="100"/>
              </a:spcBef>
            </a:pPr>
            <a:r>
              <a:rPr sz="1600" i="1" spc="-10" dirty="0">
                <a:latin typeface="Carlito"/>
                <a:cs typeface="Carlito"/>
              </a:rPr>
              <a:t>Selama </a:t>
            </a:r>
            <a:r>
              <a:rPr sz="1600" i="1" spc="-20" dirty="0">
                <a:latin typeface="Carlito"/>
                <a:cs typeface="Carlito"/>
              </a:rPr>
              <a:t>jangka </a:t>
            </a:r>
            <a:r>
              <a:rPr sz="1600" i="1" spc="-10" dirty="0">
                <a:latin typeface="Carlito"/>
                <a:cs typeface="Carlito"/>
              </a:rPr>
              <a:t>pendek, </a:t>
            </a:r>
            <a:r>
              <a:rPr sz="1600" i="1" spc="-5" dirty="0">
                <a:latin typeface="Carlito"/>
                <a:cs typeface="Carlito"/>
              </a:rPr>
              <a:t>harga-harga  </a:t>
            </a:r>
            <a:r>
              <a:rPr sz="1600" i="1" spc="-10" dirty="0">
                <a:latin typeface="Carlito"/>
                <a:cs typeface="Carlito"/>
              </a:rPr>
              <a:t>bersifat </a:t>
            </a:r>
            <a:r>
              <a:rPr sz="1600" i="1" spc="-35" dirty="0">
                <a:latin typeface="Carlito"/>
                <a:cs typeface="Carlito"/>
              </a:rPr>
              <a:t>kaku </a:t>
            </a:r>
            <a:r>
              <a:rPr sz="1600" i="1" spc="-10" dirty="0">
                <a:latin typeface="Carlito"/>
                <a:cs typeface="Carlito"/>
              </a:rPr>
              <a:t>sehingga kurva  permintaan agregat </a:t>
            </a:r>
            <a:r>
              <a:rPr sz="1600" i="1" spc="-20" dirty="0">
                <a:latin typeface="Carlito"/>
                <a:cs typeface="Carlito"/>
              </a:rPr>
              <a:t>jangka </a:t>
            </a:r>
            <a:r>
              <a:rPr sz="1600" i="1" spc="-5" dirty="0">
                <a:latin typeface="Carlito"/>
                <a:cs typeface="Carlito"/>
              </a:rPr>
              <a:t>pendek  </a:t>
            </a:r>
            <a:r>
              <a:rPr sz="1600" i="1" spc="-10" dirty="0">
                <a:latin typeface="Carlito"/>
                <a:cs typeface="Carlito"/>
              </a:rPr>
              <a:t>(SRAS) bentuknya datar</a:t>
            </a:r>
            <a:r>
              <a:rPr sz="1600" i="1" spc="80" dirty="0">
                <a:latin typeface="Carlito"/>
                <a:cs typeface="Carlito"/>
              </a:rPr>
              <a:t> </a:t>
            </a:r>
            <a:r>
              <a:rPr sz="1600" i="1" spc="-15" dirty="0">
                <a:latin typeface="Carlito"/>
                <a:cs typeface="Carlito"/>
              </a:rPr>
              <a:t>(horizontal)</a:t>
            </a:r>
            <a:endParaRPr sz="16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 y="63910"/>
            <a:ext cx="4267200" cy="609600"/>
          </a:xfrm>
          <a:ln>
            <a:solidFill>
              <a:schemeClr val="bg2">
                <a:lumMod val="90000"/>
              </a:schemeClr>
            </a:solidFill>
          </a:ln>
        </p:spPr>
        <p:txBody>
          <a:bodyPr/>
          <a:lstStyle/>
          <a:p>
            <a:r>
              <a:rPr lang="en-US" b="1" dirty="0" err="1">
                <a:solidFill>
                  <a:schemeClr val="tx1"/>
                </a:solidFill>
                <a:effectLst>
                  <a:outerShdw blurRad="38100" dist="38100" dir="2700000" algn="tl">
                    <a:srgbClr val="000000">
                      <a:alpha val="43137"/>
                    </a:srgbClr>
                  </a:outerShdw>
                </a:effectLst>
              </a:rPr>
              <a:t>Pergeseran</a:t>
            </a:r>
            <a:r>
              <a:rPr lang="en-US" b="1" dirty="0">
                <a:solidFill>
                  <a:schemeClr val="tx1"/>
                </a:solidFill>
                <a:effectLst>
                  <a:outerShdw blurRad="38100" dist="38100" dir="2700000" algn="tl">
                    <a:srgbClr val="000000">
                      <a:alpha val="43137"/>
                    </a:srgbClr>
                  </a:outerShdw>
                </a:effectLst>
              </a:rPr>
              <a:t> </a:t>
            </a:r>
            <a:r>
              <a:rPr lang="en-US" b="1" dirty="0" err="1">
                <a:solidFill>
                  <a:schemeClr val="tx1"/>
                </a:solidFill>
                <a:effectLst>
                  <a:outerShdw blurRad="38100" dist="38100" dir="2700000" algn="tl">
                    <a:srgbClr val="000000">
                      <a:alpha val="43137"/>
                    </a:srgbClr>
                  </a:outerShdw>
                </a:effectLst>
              </a:rPr>
              <a:t>kurva</a:t>
            </a:r>
            <a:r>
              <a:rPr lang="en-US" b="1" dirty="0">
                <a:solidFill>
                  <a:schemeClr val="tx1"/>
                </a:solidFill>
                <a:effectLst>
                  <a:outerShdw blurRad="38100" dist="38100" dir="2700000" algn="tl">
                    <a:srgbClr val="000000">
                      <a:alpha val="43137"/>
                    </a:srgbClr>
                  </a:outerShdw>
                </a:effectLst>
              </a:rPr>
              <a:t> AS</a:t>
            </a:r>
          </a:p>
        </p:txBody>
      </p:sp>
      <p:grpSp>
        <p:nvGrpSpPr>
          <p:cNvPr id="6" name="Group 5"/>
          <p:cNvGrpSpPr/>
          <p:nvPr/>
        </p:nvGrpSpPr>
        <p:grpSpPr>
          <a:xfrm>
            <a:off x="322262" y="685800"/>
            <a:ext cx="8499475" cy="3254375"/>
            <a:chOff x="304800" y="1524000"/>
            <a:chExt cx="8499475" cy="3254375"/>
          </a:xfrm>
        </p:grpSpPr>
        <p:pic>
          <p:nvPicPr>
            <p:cNvPr id="4" name="Picture 5" descr="fig24-7a"/>
            <p:cNvPicPr>
              <a:picLocks noChangeAspect="1" noChangeArrowheads="1"/>
            </p:cNvPicPr>
            <p:nvPr/>
          </p:nvPicPr>
          <p:blipFill>
            <a:blip r:embed="rId2"/>
            <a:srcRect/>
            <a:stretch>
              <a:fillRect/>
            </a:stretch>
          </p:blipFill>
          <p:spPr bwMode="auto">
            <a:xfrm>
              <a:off x="304800" y="1600200"/>
              <a:ext cx="4079875" cy="3178175"/>
            </a:xfrm>
            <a:prstGeom prst="rect">
              <a:avLst/>
            </a:prstGeom>
            <a:ln>
              <a:noFill/>
            </a:ln>
            <a:effectLst>
              <a:outerShdw blurRad="292100" dist="139700" dir="2700000" algn="tl" rotWithShape="0">
                <a:srgbClr val="333333">
                  <a:alpha val="65000"/>
                </a:srgbClr>
              </a:outerShdw>
            </a:effectLst>
          </p:spPr>
        </p:pic>
        <p:pic>
          <p:nvPicPr>
            <p:cNvPr id="5" name="Picture 6" descr="fig24-7b"/>
            <p:cNvPicPr>
              <a:picLocks noChangeAspect="1" noChangeArrowheads="1"/>
            </p:cNvPicPr>
            <p:nvPr/>
          </p:nvPicPr>
          <p:blipFill>
            <a:blip r:embed="rId3"/>
            <a:srcRect/>
            <a:stretch>
              <a:fillRect/>
            </a:stretch>
          </p:blipFill>
          <p:spPr bwMode="auto">
            <a:xfrm>
              <a:off x="4724400" y="1524000"/>
              <a:ext cx="4079875" cy="3178175"/>
            </a:xfrm>
            <a:prstGeom prst="rect">
              <a:avLst/>
            </a:prstGeom>
            <a:ln>
              <a:noFill/>
            </a:ln>
            <a:effectLst>
              <a:outerShdw blurRad="292100" dist="139700" dir="2700000" algn="tl" rotWithShape="0">
                <a:srgbClr val="333333">
                  <a:alpha val="65000"/>
                </a:srgbClr>
              </a:outerShdw>
            </a:effectLst>
          </p:spPr>
        </p:pic>
      </p:grpSp>
      <p:sp>
        <p:nvSpPr>
          <p:cNvPr id="7" name="Rectangle 3"/>
          <p:cNvSpPr txBox="1">
            <a:spLocks noChangeArrowheads="1"/>
          </p:cNvSpPr>
          <p:nvPr/>
        </p:nvSpPr>
        <p:spPr>
          <a:xfrm>
            <a:off x="665879" y="4419600"/>
            <a:ext cx="3733800" cy="7620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1600" b="0" i="0" u="none" strike="noStrike" kern="1200" cap="none" spc="0" normalizeH="0" baseline="0" noProof="0" dirty="0">
                <a:ln>
                  <a:noFill/>
                </a:ln>
                <a:effectLst/>
                <a:uLnTx/>
                <a:uFillTx/>
                <a:latin typeface="+mn-lt"/>
                <a:ea typeface="+mn-ea"/>
                <a:cs typeface="+mn-cs"/>
              </a:rPr>
              <a:t>A leftward shift of the </a:t>
            </a:r>
            <a:r>
              <a:rPr kumimoji="0" lang="en-US" sz="1600" b="0" i="1" u="none" strike="noStrike" kern="1200" cap="none" spc="0" normalizeH="0" baseline="0" noProof="0" dirty="0">
                <a:ln>
                  <a:noFill/>
                </a:ln>
                <a:effectLst/>
                <a:uLnTx/>
                <a:uFillTx/>
                <a:latin typeface="+mn-lt"/>
                <a:ea typeface="+mn-ea"/>
                <a:cs typeface="+mn-cs"/>
              </a:rPr>
              <a:t>AS</a:t>
            </a:r>
            <a:r>
              <a:rPr kumimoji="0" lang="en-US" sz="1600" b="0" i="0" u="none" strike="noStrike" kern="1200" cap="none" spc="0" normalizeH="0" baseline="0" noProof="0" dirty="0">
                <a:ln>
                  <a:noFill/>
                </a:ln>
                <a:effectLst/>
                <a:uLnTx/>
                <a:uFillTx/>
                <a:latin typeface="+mn-lt"/>
                <a:ea typeface="+mn-ea"/>
                <a:cs typeface="+mn-cs"/>
              </a:rPr>
              <a:t> curve could be caused by cost shocks.</a:t>
            </a:r>
          </a:p>
        </p:txBody>
      </p:sp>
      <p:sp>
        <p:nvSpPr>
          <p:cNvPr id="8" name="Rectangle 4"/>
          <p:cNvSpPr>
            <a:spLocks noChangeArrowheads="1"/>
          </p:cNvSpPr>
          <p:nvPr/>
        </p:nvSpPr>
        <p:spPr bwMode="auto">
          <a:xfrm>
            <a:off x="4883918" y="4229100"/>
            <a:ext cx="3962400" cy="1143000"/>
          </a:xfrm>
          <a:prstGeom prst="rect">
            <a:avLst/>
          </a:prstGeom>
          <a:noFill/>
          <a:ln w="9525">
            <a:noFill/>
            <a:miter lim="800000"/>
          </a:ln>
          <a:effectLst/>
        </p:spPr>
        <p:txBody>
          <a:bodyPr/>
          <a:lstStyle/>
          <a:p>
            <a:pPr marL="342900" indent="-342900">
              <a:spcBef>
                <a:spcPct val="25000"/>
              </a:spcBef>
              <a:spcAft>
                <a:spcPct val="25000"/>
              </a:spcAft>
              <a:buFontTx/>
              <a:buChar char="•"/>
            </a:pPr>
            <a:r>
              <a:rPr lang="en-US" sz="1600" dirty="0">
                <a:latin typeface="Arial" panose="020B0604020202020204" pitchFamily="34" charset="0"/>
              </a:rPr>
              <a:t>A decrease in costs, economic growth, or public policy, can cause a rightward shift of the </a:t>
            </a:r>
            <a:r>
              <a:rPr lang="en-US" sz="1600" i="1" dirty="0">
                <a:latin typeface="Arial" panose="020B0604020202020204" pitchFamily="34" charset="0"/>
              </a:rPr>
              <a:t>AS</a:t>
            </a:r>
            <a:r>
              <a:rPr lang="en-US" sz="1600" dirty="0">
                <a:latin typeface="Arial" panose="020B0604020202020204" pitchFamily="34" charset="0"/>
              </a:rPr>
              <a:t> curve.</a:t>
            </a:r>
          </a:p>
        </p:txBody>
      </p:sp>
      <p:grpSp>
        <p:nvGrpSpPr>
          <p:cNvPr id="10" name="Group 9"/>
          <p:cNvGrpSpPr/>
          <p:nvPr/>
        </p:nvGrpSpPr>
        <p:grpSpPr>
          <a:xfrm>
            <a:off x="6208850" y="810836"/>
            <a:ext cx="678600" cy="356040"/>
            <a:chOff x="6208850" y="810836"/>
            <a:chExt cx="678600" cy="356040"/>
          </a:xfrm>
        </p:grpSpPr>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208850" y="943316"/>
                <a:ext cx="678600" cy="45720"/>
              </p14:xfrm>
            </p:contentPart>
          </mc:Choice>
          <mc:Fallback xmlns="">
            <p:pic>
              <p:nvPicPr>
                <p:cNvPr id="2" name="Ink 1"/>
              </p:nvPicPr>
              <p:blipFill>
                <a:blip r:embed="rId5"/>
              </p:blipFill>
              <p:spPr>
                <a:xfrm>
                  <a:off x="6208850" y="943316"/>
                  <a:ext cx="678600" cy="45720"/>
                </a:xfrm>
                <a:prstGeom prst="rect"/>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6476330" y="810836"/>
                <a:ext cx="86760" cy="356040"/>
              </p14:xfrm>
            </p:contentPart>
          </mc:Choice>
          <mc:Fallback xmlns="">
            <p:pic>
              <p:nvPicPr>
                <p:cNvPr id="9" name="Ink 8"/>
              </p:nvPicPr>
              <p:blipFill>
                <a:blip r:embed="rId7"/>
              </p:blipFill>
              <p:spPr>
                <a:xfrm>
                  <a:off x="6476330" y="810836"/>
                  <a:ext cx="86760" cy="356040"/>
                </a:xfrm>
                <a:prstGeom prst="rect"/>
              </p:spPr>
            </p:pic>
          </mc:Fallback>
        </mc:AlternateContent>
      </p:grpSp>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1370810" y="899036"/>
              <a:ext cx="100800" cy="280800"/>
            </p14:xfrm>
          </p:contentPart>
        </mc:Choice>
        <mc:Fallback xmlns="">
          <p:pic>
            <p:nvPicPr>
              <p:cNvPr id="12" name="Ink 11"/>
            </p:nvPicPr>
            <p:blipFill>
              <a:blip r:embed="rId9"/>
            </p:blipFill>
            <p:spPr>
              <a:xfrm>
                <a:off x="1370810" y="899036"/>
                <a:ext cx="100800" cy="280800"/>
              </a:xfrm>
              <a:prstGeom prst="rect"/>
            </p:spPr>
          </p:pic>
        </mc:Fallback>
      </mc:AlternateContent>
      <p:grpSp>
        <p:nvGrpSpPr>
          <p:cNvPr id="14" name="Group 13"/>
          <p:cNvGrpSpPr/>
          <p:nvPr/>
        </p:nvGrpSpPr>
        <p:grpSpPr>
          <a:xfrm>
            <a:off x="1680770" y="928556"/>
            <a:ext cx="549000" cy="253080"/>
            <a:chOff x="1680770" y="928556"/>
            <a:chExt cx="549000" cy="253080"/>
          </a:xfrm>
        </p:grpSpPr>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1680770" y="1105676"/>
                <a:ext cx="339120" cy="360"/>
              </p14:xfrm>
            </p:contentPart>
          </mc:Choice>
          <mc:Fallback xmlns="">
            <p:pic>
              <p:nvPicPr>
                <p:cNvPr id="11" name="Ink 10"/>
              </p:nvPicPr>
              <p:blipFill>
                <a:blip r:embed="rId11"/>
              </p:blipFill>
              <p:spPr>
                <a:xfrm>
                  <a:off x="1680770" y="1105676"/>
                  <a:ext cx="339120" cy="36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2137970" y="928556"/>
                <a:ext cx="91800" cy="253080"/>
              </p14:xfrm>
            </p:contentPart>
          </mc:Choice>
          <mc:Fallback xmlns="">
            <p:pic>
              <p:nvPicPr>
                <p:cNvPr id="13" name="Ink 12"/>
              </p:nvPicPr>
              <p:blipFill>
                <a:blip r:embed="rId13"/>
              </p:blipFill>
              <p:spPr>
                <a:xfrm>
                  <a:off x="2137970" y="928556"/>
                  <a:ext cx="91800" cy="253080"/>
                </a:xfrm>
                <a:prstGeom prst="rect"/>
              </p:spPr>
            </p:pic>
          </mc:Fallback>
        </mc:AlternateContent>
      </p:grpSp>
      <mc:AlternateContent xmlns:mc="http://schemas.openxmlformats.org/markup-compatibility/2006" xmlns:p14="http://schemas.microsoft.com/office/powerpoint/2010/main">
        <mc:Choice Requires="p14">
          <p:contentPart p14:bwMode="auto" r:id="rId14">
            <p14:nvContentPartPr>
              <p14:cNvPr id="15" name="Ink 14"/>
              <p14:cNvContentPartPr/>
              <p14:nvPr/>
            </p14:nvContentPartPr>
            <p14:xfrm>
              <a:off x="5808890" y="707156"/>
              <a:ext cx="92880" cy="423000"/>
            </p14:xfrm>
          </p:contentPart>
        </mc:Choice>
        <mc:Fallback xmlns="">
          <p:pic>
            <p:nvPicPr>
              <p:cNvPr id="15" name="Ink 14"/>
            </p:nvPicPr>
            <p:blipFill>
              <a:blip r:embed="rId15"/>
            </p:blipFill>
            <p:spPr>
              <a:xfrm>
                <a:off x="5808890" y="707156"/>
                <a:ext cx="92880" cy="423000"/>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16" name="Ink 15"/>
              <p14:cNvContentPartPr/>
              <p14:nvPr/>
            </p14:nvContentPartPr>
            <p14:xfrm>
              <a:off x="7105250" y="751796"/>
              <a:ext cx="78480" cy="379080"/>
            </p14:xfrm>
          </p:contentPart>
        </mc:Choice>
        <mc:Fallback xmlns="">
          <p:pic>
            <p:nvPicPr>
              <p:cNvPr id="16" name="Ink 15"/>
            </p:nvPicPr>
            <p:blipFill>
              <a:blip r:embed="rId17"/>
            </p:blipFill>
            <p:spPr>
              <a:xfrm>
                <a:off x="7105250" y="751796"/>
                <a:ext cx="78480" cy="379080"/>
              </a:xfrm>
              <a:prstGeom prst="rect"/>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4BDB5516-6178-A40A-4C4F-D7A604992F48}"/>
                  </a:ext>
                </a:extLst>
              </p14:cNvPr>
              <p14:cNvContentPartPr/>
              <p14:nvPr/>
            </p14:nvContentPartPr>
            <p14:xfrm>
              <a:off x="8170455" y="2133542"/>
              <a:ext cx="302760" cy="267480"/>
            </p14:xfrm>
          </p:contentPart>
        </mc:Choice>
        <mc:Fallback xmlns="">
          <p:pic>
            <p:nvPicPr>
              <p:cNvPr id="17" name="Ink 16">
                <a:extLst>
                  <a:ext uri="{FF2B5EF4-FFF2-40B4-BE49-F238E27FC236}">
                    <a16:creationId xmlns:a16="http://schemas.microsoft.com/office/drawing/2014/main" id="{4BDB5516-6178-A40A-4C4F-D7A604992F48}"/>
                  </a:ext>
                </a:extLst>
              </p:cNvPr>
              <p:cNvPicPr/>
              <p:nvPr/>
            </p:nvPicPr>
            <p:blipFill>
              <a:blip r:embed="rId19"/>
              <a:stretch>
                <a:fillRect/>
              </a:stretch>
            </p:blipFill>
            <p:spPr>
              <a:xfrm>
                <a:off x="8152455" y="2115542"/>
                <a:ext cx="3384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43BA4DC4-D320-9770-7824-292F2372C5D0}"/>
                  </a:ext>
                </a:extLst>
              </p14:cNvPr>
              <p14:cNvContentPartPr/>
              <p14:nvPr/>
            </p14:nvContentPartPr>
            <p14:xfrm>
              <a:off x="2241615" y="1909262"/>
              <a:ext cx="384480" cy="139320"/>
            </p14:xfrm>
          </p:contentPart>
        </mc:Choice>
        <mc:Fallback xmlns="">
          <p:pic>
            <p:nvPicPr>
              <p:cNvPr id="18" name="Ink 17">
                <a:extLst>
                  <a:ext uri="{FF2B5EF4-FFF2-40B4-BE49-F238E27FC236}">
                    <a16:creationId xmlns:a16="http://schemas.microsoft.com/office/drawing/2014/main" id="{43BA4DC4-D320-9770-7824-292F2372C5D0}"/>
                  </a:ext>
                </a:extLst>
              </p:cNvPr>
              <p:cNvPicPr/>
              <p:nvPr/>
            </p:nvPicPr>
            <p:blipFill>
              <a:blip r:embed="rId21"/>
              <a:stretch>
                <a:fillRect/>
              </a:stretch>
            </p:blipFill>
            <p:spPr>
              <a:xfrm>
                <a:off x="2223975" y="1891262"/>
                <a:ext cx="420120" cy="174960"/>
              </a:xfrm>
              <a:prstGeom prst="rect">
                <a:avLst/>
              </a:prstGeom>
            </p:spPr>
          </p:pic>
        </mc:Fallback>
      </mc:AlternateContent>
      <p:grpSp>
        <p:nvGrpSpPr>
          <p:cNvPr id="21" name="Group 20">
            <a:extLst>
              <a:ext uri="{FF2B5EF4-FFF2-40B4-BE49-F238E27FC236}">
                <a16:creationId xmlns:a16="http://schemas.microsoft.com/office/drawing/2014/main" id="{9CCBEFAF-835E-6A72-6E08-BDABAF956C2A}"/>
              </a:ext>
            </a:extLst>
          </p:cNvPr>
          <p:cNvGrpSpPr/>
          <p:nvPr/>
        </p:nvGrpSpPr>
        <p:grpSpPr>
          <a:xfrm>
            <a:off x="3782970" y="2217150"/>
            <a:ext cx="530280" cy="329760"/>
            <a:chOff x="3782970" y="2217150"/>
            <a:chExt cx="530280" cy="329760"/>
          </a:xfrm>
        </p:grpSpPr>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36EDE3A9-2FFB-C59B-EDE8-8BC8F51353E6}"/>
                    </a:ext>
                  </a:extLst>
                </p14:cNvPr>
                <p14:cNvContentPartPr/>
                <p14:nvPr/>
              </p14:nvContentPartPr>
              <p14:xfrm>
                <a:off x="3782970" y="2342790"/>
                <a:ext cx="530280" cy="16560"/>
              </p14:xfrm>
            </p:contentPart>
          </mc:Choice>
          <mc:Fallback>
            <p:pic>
              <p:nvPicPr>
                <p:cNvPr id="19" name="Ink 18">
                  <a:extLst>
                    <a:ext uri="{FF2B5EF4-FFF2-40B4-BE49-F238E27FC236}">
                      <a16:creationId xmlns:a16="http://schemas.microsoft.com/office/drawing/2014/main" id="{36EDE3A9-2FFB-C59B-EDE8-8BC8F51353E6}"/>
                    </a:ext>
                  </a:extLst>
                </p:cNvPr>
                <p:cNvPicPr/>
                <p:nvPr/>
              </p:nvPicPr>
              <p:blipFill>
                <a:blip r:embed="rId23"/>
                <a:stretch>
                  <a:fillRect/>
                </a:stretch>
              </p:blipFill>
              <p:spPr>
                <a:xfrm>
                  <a:off x="3765330" y="2324790"/>
                  <a:ext cx="565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74EED01C-8496-6D44-A878-4E90AFF9A696}"/>
                    </a:ext>
                  </a:extLst>
                </p14:cNvPr>
                <p14:cNvContentPartPr/>
                <p14:nvPr/>
              </p14:nvContentPartPr>
              <p14:xfrm>
                <a:off x="4046130" y="2217150"/>
                <a:ext cx="91800" cy="329760"/>
              </p14:xfrm>
            </p:contentPart>
          </mc:Choice>
          <mc:Fallback>
            <p:pic>
              <p:nvPicPr>
                <p:cNvPr id="20" name="Ink 19">
                  <a:extLst>
                    <a:ext uri="{FF2B5EF4-FFF2-40B4-BE49-F238E27FC236}">
                      <a16:creationId xmlns:a16="http://schemas.microsoft.com/office/drawing/2014/main" id="{74EED01C-8496-6D44-A878-4E90AFF9A696}"/>
                    </a:ext>
                  </a:extLst>
                </p:cNvPr>
                <p:cNvPicPr/>
                <p:nvPr/>
              </p:nvPicPr>
              <p:blipFill>
                <a:blip r:embed="rId25"/>
                <a:stretch>
                  <a:fillRect/>
                </a:stretch>
              </p:blipFill>
              <p:spPr>
                <a:xfrm>
                  <a:off x="4028130" y="2199150"/>
                  <a:ext cx="127440" cy="365400"/>
                </a:xfrm>
                <a:prstGeom prst="rect">
                  <a:avLst/>
                </a:prstGeom>
              </p:spPr>
            </p:pic>
          </mc:Fallback>
        </mc:AlternateContent>
      </p:grpSp>
      <p:grpSp>
        <p:nvGrpSpPr>
          <p:cNvPr id="26" name="Group 25">
            <a:extLst>
              <a:ext uri="{FF2B5EF4-FFF2-40B4-BE49-F238E27FC236}">
                <a16:creationId xmlns:a16="http://schemas.microsoft.com/office/drawing/2014/main" id="{2E8AA4A8-6DE9-C7DA-675A-8173BD348FAF}"/>
              </a:ext>
            </a:extLst>
          </p:cNvPr>
          <p:cNvGrpSpPr/>
          <p:nvPr/>
        </p:nvGrpSpPr>
        <p:grpSpPr>
          <a:xfrm>
            <a:off x="1382850" y="2114550"/>
            <a:ext cx="675360" cy="270720"/>
            <a:chOff x="1382850" y="2114550"/>
            <a:chExt cx="675360" cy="270720"/>
          </a:xfrm>
        </p:grpSpPr>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0CA1286B-273A-A8AA-8023-6A046AE51415}"/>
                    </a:ext>
                  </a:extLst>
                </p14:cNvPr>
                <p14:cNvContentPartPr/>
                <p14:nvPr/>
              </p14:nvContentPartPr>
              <p14:xfrm>
                <a:off x="1599930" y="2171070"/>
                <a:ext cx="299880" cy="35280"/>
              </p14:xfrm>
            </p:contentPart>
          </mc:Choice>
          <mc:Fallback>
            <p:pic>
              <p:nvPicPr>
                <p:cNvPr id="22" name="Ink 21">
                  <a:extLst>
                    <a:ext uri="{FF2B5EF4-FFF2-40B4-BE49-F238E27FC236}">
                      <a16:creationId xmlns:a16="http://schemas.microsoft.com/office/drawing/2014/main" id="{0CA1286B-273A-A8AA-8023-6A046AE51415}"/>
                    </a:ext>
                  </a:extLst>
                </p:cNvPr>
                <p:cNvPicPr/>
                <p:nvPr/>
              </p:nvPicPr>
              <p:blipFill>
                <a:blip r:embed="rId27"/>
                <a:stretch>
                  <a:fillRect/>
                </a:stretch>
              </p:blipFill>
              <p:spPr>
                <a:xfrm>
                  <a:off x="1581930" y="2153430"/>
                  <a:ext cx="335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C55EAEB3-1F7F-A27B-476A-6C7159F873E2}"/>
                    </a:ext>
                  </a:extLst>
                </p14:cNvPr>
                <p14:cNvContentPartPr/>
                <p14:nvPr/>
              </p14:nvContentPartPr>
              <p14:xfrm>
                <a:off x="1382850" y="2114550"/>
                <a:ext cx="83520" cy="223200"/>
              </p14:xfrm>
            </p:contentPart>
          </mc:Choice>
          <mc:Fallback>
            <p:pic>
              <p:nvPicPr>
                <p:cNvPr id="23" name="Ink 22">
                  <a:extLst>
                    <a:ext uri="{FF2B5EF4-FFF2-40B4-BE49-F238E27FC236}">
                      <a16:creationId xmlns:a16="http://schemas.microsoft.com/office/drawing/2014/main" id="{C55EAEB3-1F7F-A27B-476A-6C7159F873E2}"/>
                    </a:ext>
                  </a:extLst>
                </p:cNvPr>
                <p:cNvPicPr/>
                <p:nvPr/>
              </p:nvPicPr>
              <p:blipFill>
                <a:blip r:embed="rId29"/>
                <a:stretch>
                  <a:fillRect/>
                </a:stretch>
              </p:blipFill>
              <p:spPr>
                <a:xfrm>
                  <a:off x="1364850" y="2096910"/>
                  <a:ext cx="1191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3DF9C41C-B708-E3B4-06FD-498B5B145B51}"/>
                    </a:ext>
                  </a:extLst>
                </p14:cNvPr>
                <p14:cNvContentPartPr/>
                <p14:nvPr/>
              </p14:nvContentPartPr>
              <p14:xfrm>
                <a:off x="2008890" y="2114550"/>
                <a:ext cx="49320" cy="270720"/>
              </p14:xfrm>
            </p:contentPart>
          </mc:Choice>
          <mc:Fallback>
            <p:pic>
              <p:nvPicPr>
                <p:cNvPr id="25" name="Ink 24">
                  <a:extLst>
                    <a:ext uri="{FF2B5EF4-FFF2-40B4-BE49-F238E27FC236}">
                      <a16:creationId xmlns:a16="http://schemas.microsoft.com/office/drawing/2014/main" id="{3DF9C41C-B708-E3B4-06FD-498B5B145B51}"/>
                    </a:ext>
                  </a:extLst>
                </p:cNvPr>
                <p:cNvPicPr/>
                <p:nvPr/>
              </p:nvPicPr>
              <p:blipFill>
                <a:blip r:embed="rId31"/>
                <a:stretch>
                  <a:fillRect/>
                </a:stretch>
              </p:blipFill>
              <p:spPr>
                <a:xfrm>
                  <a:off x="1991250" y="2096910"/>
                  <a:ext cx="84960" cy="30636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6568" y="579852"/>
            <a:ext cx="4952745" cy="566822"/>
          </a:xfrm>
          <a:prstGeom prst="rect">
            <a:avLst/>
          </a:prstGeom>
        </p:spPr>
        <p:txBody>
          <a:bodyPr vert="horz" wrap="square" lIns="0" tIns="12700" rIns="0" bIns="0" rtlCol="0">
            <a:spAutoFit/>
          </a:bodyPr>
          <a:lstStyle/>
          <a:p>
            <a:pPr marL="12700" algn="ctr">
              <a:lnSpc>
                <a:spcPct val="100000"/>
              </a:lnSpc>
              <a:spcBef>
                <a:spcPts val="100"/>
              </a:spcBef>
            </a:pPr>
            <a:r>
              <a:rPr sz="3600" spc="-5" dirty="0">
                <a:effectLst>
                  <a:outerShdw blurRad="38100" dist="38100" dir="2700000" algn="tl">
                    <a:srgbClr val="000000">
                      <a:alpha val="43137"/>
                    </a:srgbClr>
                  </a:outerShdw>
                </a:effectLst>
                <a:latin typeface="Berlin Sans FB Demi" panose="020E0802020502020306" pitchFamily="34" charset="0"/>
                <a:cs typeface="Bookman Uralic"/>
              </a:rPr>
              <a:t>E</a:t>
            </a:r>
            <a:r>
              <a:rPr sz="3600" spc="5" dirty="0">
                <a:effectLst>
                  <a:outerShdw blurRad="38100" dist="38100" dir="2700000" algn="tl">
                    <a:srgbClr val="000000">
                      <a:alpha val="43137"/>
                    </a:srgbClr>
                  </a:outerShdw>
                </a:effectLst>
                <a:latin typeface="Berlin Sans FB Demi" panose="020E0802020502020306" pitchFamily="34" charset="0"/>
                <a:cs typeface="Bookman Uralic"/>
              </a:rPr>
              <a:t>K</a:t>
            </a:r>
            <a:r>
              <a:rPr sz="3600" dirty="0">
                <a:effectLst>
                  <a:outerShdw blurRad="38100" dist="38100" dir="2700000" algn="tl">
                    <a:srgbClr val="000000">
                      <a:alpha val="43137"/>
                    </a:srgbClr>
                  </a:outerShdw>
                </a:effectLst>
                <a:latin typeface="Berlin Sans FB Demi" panose="020E0802020502020306" pitchFamily="34" charset="0"/>
                <a:cs typeface="Bookman Uralic"/>
              </a:rPr>
              <a:t>UI</a:t>
            </a:r>
            <a:r>
              <a:rPr sz="3600" spc="5" dirty="0">
                <a:effectLst>
                  <a:outerShdw blurRad="38100" dist="38100" dir="2700000" algn="tl">
                    <a:srgbClr val="000000">
                      <a:alpha val="43137"/>
                    </a:srgbClr>
                  </a:outerShdw>
                </a:effectLst>
                <a:latin typeface="Berlin Sans FB Demi" panose="020E0802020502020306" pitchFamily="34" charset="0"/>
                <a:cs typeface="Bookman Uralic"/>
              </a:rPr>
              <a:t>L</a:t>
            </a:r>
            <a:r>
              <a:rPr sz="3600" spc="-5" dirty="0">
                <a:effectLst>
                  <a:outerShdw blurRad="38100" dist="38100" dir="2700000" algn="tl">
                    <a:srgbClr val="000000">
                      <a:alpha val="43137"/>
                    </a:srgbClr>
                  </a:outerShdw>
                </a:effectLst>
                <a:latin typeface="Berlin Sans FB Demi" panose="020E0802020502020306" pitchFamily="34" charset="0"/>
                <a:cs typeface="Bookman Uralic"/>
              </a:rPr>
              <a:t>IBRI</a:t>
            </a:r>
            <a:r>
              <a:rPr sz="3600" spc="5" dirty="0">
                <a:effectLst>
                  <a:outerShdw blurRad="38100" dist="38100" dir="2700000" algn="tl">
                    <a:srgbClr val="000000">
                      <a:alpha val="43137"/>
                    </a:srgbClr>
                  </a:outerShdw>
                </a:effectLst>
                <a:latin typeface="Berlin Sans FB Demi" panose="020E0802020502020306" pitchFamily="34" charset="0"/>
                <a:cs typeface="Bookman Uralic"/>
              </a:rPr>
              <a:t>U</a:t>
            </a:r>
            <a:r>
              <a:rPr sz="3600" spc="-5" dirty="0">
                <a:effectLst>
                  <a:outerShdw blurRad="38100" dist="38100" dir="2700000" algn="tl">
                    <a:srgbClr val="000000">
                      <a:alpha val="43137"/>
                    </a:srgbClr>
                  </a:outerShdw>
                </a:effectLst>
                <a:latin typeface="Berlin Sans FB Demi" panose="020E0802020502020306" pitchFamily="34" charset="0"/>
                <a:cs typeface="Bookman Uralic"/>
              </a:rPr>
              <a:t>M</a:t>
            </a:r>
            <a:endParaRPr sz="3600" dirty="0">
              <a:effectLst>
                <a:outerShdw blurRad="38100" dist="38100" dir="2700000" algn="tl">
                  <a:srgbClr val="000000">
                    <a:alpha val="43137"/>
                  </a:srgbClr>
                </a:outerShdw>
              </a:effectLst>
              <a:latin typeface="Berlin Sans FB Demi" panose="020E0802020502020306" pitchFamily="34" charset="0"/>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807719" y="2354579"/>
            <a:ext cx="3050540" cy="2618740"/>
            <a:chOff x="807719" y="2354579"/>
            <a:chExt cx="3050540" cy="2618740"/>
          </a:xfrm>
        </p:grpSpPr>
        <p:sp>
          <p:nvSpPr>
            <p:cNvPr id="7" name="object 7"/>
            <p:cNvSpPr/>
            <p:nvPr/>
          </p:nvSpPr>
          <p:spPr>
            <a:xfrm>
              <a:off x="807719" y="2354579"/>
              <a:ext cx="111760"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63828" y="237655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820419" y="4861559"/>
              <a:ext cx="3037839"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63828" y="4896865"/>
              <a:ext cx="2952750" cy="0"/>
            </a:xfrm>
            <a:custGeom>
              <a:avLst/>
              <a:gdLst/>
              <a:ahLst/>
              <a:cxnLst/>
              <a:rect l="l" t="t" r="r" b="b"/>
              <a:pathLst>
                <a:path w="2952750">
                  <a:moveTo>
                    <a:pt x="0" y="0"/>
                  </a:moveTo>
                  <a:lnTo>
                    <a:pt x="2952267"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3865563" y="4638040"/>
            <a:ext cx="20256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2" name="object 12"/>
          <p:cNvSpPr txBox="1"/>
          <p:nvPr/>
        </p:nvSpPr>
        <p:spPr>
          <a:xfrm>
            <a:off x="3131566" y="4298695"/>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13" name="object 13"/>
          <p:cNvSpPr txBox="1"/>
          <p:nvPr/>
        </p:nvSpPr>
        <p:spPr>
          <a:xfrm>
            <a:off x="717550" y="2074227"/>
            <a:ext cx="18796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14" name="object 14"/>
          <p:cNvGrpSpPr/>
          <p:nvPr/>
        </p:nvGrpSpPr>
        <p:grpSpPr>
          <a:xfrm>
            <a:off x="855980" y="2334260"/>
            <a:ext cx="3096895" cy="2606040"/>
            <a:chOff x="855980" y="2334260"/>
            <a:chExt cx="3096895" cy="2606040"/>
          </a:xfrm>
        </p:grpSpPr>
        <p:sp>
          <p:nvSpPr>
            <p:cNvPr id="15" name="object 15"/>
            <p:cNvSpPr/>
            <p:nvPr/>
          </p:nvSpPr>
          <p:spPr>
            <a:xfrm>
              <a:off x="1058684" y="2837815"/>
              <a:ext cx="2298700" cy="1821814"/>
            </a:xfrm>
            <a:custGeom>
              <a:avLst/>
              <a:gdLst/>
              <a:ahLst/>
              <a:cxnLst/>
              <a:rect l="l" t="t" r="r" b="b"/>
              <a:pathLst>
                <a:path w="2298700" h="1821814">
                  <a:moveTo>
                    <a:pt x="2298306" y="1821688"/>
                  </a:moveTo>
                  <a:lnTo>
                    <a:pt x="2255565" y="1813844"/>
                  </a:lnTo>
                  <a:lnTo>
                    <a:pt x="2212607" y="1805306"/>
                  </a:lnTo>
                  <a:lnTo>
                    <a:pt x="2169451" y="1796075"/>
                  </a:lnTo>
                  <a:lnTo>
                    <a:pt x="2126119" y="1786152"/>
                  </a:lnTo>
                  <a:lnTo>
                    <a:pt x="2082632" y="1775540"/>
                  </a:lnTo>
                  <a:lnTo>
                    <a:pt x="2039011" y="1764241"/>
                  </a:lnTo>
                  <a:lnTo>
                    <a:pt x="1995277" y="1752256"/>
                  </a:lnTo>
                  <a:lnTo>
                    <a:pt x="1951451" y="1739588"/>
                  </a:lnTo>
                  <a:lnTo>
                    <a:pt x="1907555" y="1726239"/>
                  </a:lnTo>
                  <a:lnTo>
                    <a:pt x="1863608" y="1712211"/>
                  </a:lnTo>
                  <a:lnTo>
                    <a:pt x="1819633" y="1697504"/>
                  </a:lnTo>
                  <a:lnTo>
                    <a:pt x="1775650" y="1682123"/>
                  </a:lnTo>
                  <a:lnTo>
                    <a:pt x="1731680" y="1666067"/>
                  </a:lnTo>
                  <a:lnTo>
                    <a:pt x="1687745" y="1649340"/>
                  </a:lnTo>
                  <a:lnTo>
                    <a:pt x="1643865" y="1631944"/>
                  </a:lnTo>
                  <a:lnTo>
                    <a:pt x="1600062" y="1613880"/>
                  </a:lnTo>
                  <a:lnTo>
                    <a:pt x="1556356" y="1595150"/>
                  </a:lnTo>
                  <a:lnTo>
                    <a:pt x="1512769" y="1575756"/>
                  </a:lnTo>
                  <a:lnTo>
                    <a:pt x="1469321" y="1555701"/>
                  </a:lnTo>
                  <a:lnTo>
                    <a:pt x="1426035" y="1534985"/>
                  </a:lnTo>
                  <a:lnTo>
                    <a:pt x="1382929" y="1513612"/>
                  </a:lnTo>
                  <a:lnTo>
                    <a:pt x="1340027" y="1491583"/>
                  </a:lnTo>
                  <a:lnTo>
                    <a:pt x="1297349" y="1468900"/>
                  </a:lnTo>
                  <a:lnTo>
                    <a:pt x="1254915" y="1445565"/>
                  </a:lnTo>
                  <a:lnTo>
                    <a:pt x="1212747" y="1421579"/>
                  </a:lnTo>
                  <a:lnTo>
                    <a:pt x="1170866" y="1396946"/>
                  </a:lnTo>
                  <a:lnTo>
                    <a:pt x="1129294" y="1371667"/>
                  </a:lnTo>
                  <a:lnTo>
                    <a:pt x="1088050" y="1345743"/>
                  </a:lnTo>
                  <a:lnTo>
                    <a:pt x="1047156" y="1319177"/>
                  </a:lnTo>
                  <a:lnTo>
                    <a:pt x="1006634" y="1291971"/>
                  </a:lnTo>
                  <a:lnTo>
                    <a:pt x="966504" y="1264127"/>
                  </a:lnTo>
                  <a:lnTo>
                    <a:pt x="926787" y="1235646"/>
                  </a:lnTo>
                  <a:lnTo>
                    <a:pt x="887504" y="1206531"/>
                  </a:lnTo>
                  <a:lnTo>
                    <a:pt x="848677" y="1176783"/>
                  </a:lnTo>
                  <a:lnTo>
                    <a:pt x="810326" y="1146405"/>
                  </a:lnTo>
                  <a:lnTo>
                    <a:pt x="772473" y="1115399"/>
                  </a:lnTo>
                  <a:lnTo>
                    <a:pt x="735138" y="1083766"/>
                  </a:lnTo>
                  <a:lnTo>
                    <a:pt x="698342" y="1051508"/>
                  </a:lnTo>
                  <a:lnTo>
                    <a:pt x="662107" y="1018628"/>
                  </a:lnTo>
                  <a:lnTo>
                    <a:pt x="626454" y="985127"/>
                  </a:lnTo>
                  <a:lnTo>
                    <a:pt x="591404" y="951007"/>
                  </a:lnTo>
                  <a:lnTo>
                    <a:pt x="556977" y="916271"/>
                  </a:lnTo>
                  <a:lnTo>
                    <a:pt x="523195" y="880920"/>
                  </a:lnTo>
                  <a:lnTo>
                    <a:pt x="490079" y="844956"/>
                  </a:lnTo>
                  <a:lnTo>
                    <a:pt x="457650" y="808381"/>
                  </a:lnTo>
                  <a:lnTo>
                    <a:pt x="425929" y="771197"/>
                  </a:lnTo>
                  <a:lnTo>
                    <a:pt x="394937" y="733407"/>
                  </a:lnTo>
                  <a:lnTo>
                    <a:pt x="364694" y="695011"/>
                  </a:lnTo>
                  <a:lnTo>
                    <a:pt x="335223" y="656012"/>
                  </a:lnTo>
                  <a:lnTo>
                    <a:pt x="306544" y="616412"/>
                  </a:lnTo>
                  <a:lnTo>
                    <a:pt x="278679" y="576214"/>
                  </a:lnTo>
                  <a:lnTo>
                    <a:pt x="251647" y="535417"/>
                  </a:lnTo>
                  <a:lnTo>
                    <a:pt x="225471" y="494026"/>
                  </a:lnTo>
                  <a:lnTo>
                    <a:pt x="200171" y="452042"/>
                  </a:lnTo>
                  <a:lnTo>
                    <a:pt x="175768" y="409466"/>
                  </a:lnTo>
                  <a:lnTo>
                    <a:pt x="152284" y="366301"/>
                  </a:lnTo>
                  <a:lnTo>
                    <a:pt x="129739" y="322548"/>
                  </a:lnTo>
                  <a:lnTo>
                    <a:pt x="108155" y="278210"/>
                  </a:lnTo>
                  <a:lnTo>
                    <a:pt x="87552" y="233289"/>
                  </a:lnTo>
                  <a:lnTo>
                    <a:pt x="67952" y="187786"/>
                  </a:lnTo>
                  <a:lnTo>
                    <a:pt x="49376" y="141704"/>
                  </a:lnTo>
                  <a:lnTo>
                    <a:pt x="31844" y="95044"/>
                  </a:lnTo>
                  <a:lnTo>
                    <a:pt x="15379" y="47809"/>
                  </a:lnTo>
                  <a:lnTo>
                    <a:pt x="0" y="0"/>
                  </a:lnTo>
                </a:path>
              </a:pathLst>
            </a:custGeom>
            <a:ln w="57149">
              <a:solidFill>
                <a:srgbClr val="FF0000"/>
              </a:solidFill>
            </a:ln>
          </p:spPr>
          <p:txBody>
            <a:bodyPr wrap="square" lIns="0" tIns="0" rIns="0" bIns="0" rtlCol="0"/>
            <a:lstStyle/>
            <a:p>
              <a:endParaRPr/>
            </a:p>
          </p:txBody>
        </p:sp>
        <p:sp>
          <p:nvSpPr>
            <p:cNvPr id="16" name="object 16"/>
            <p:cNvSpPr/>
            <p:nvPr/>
          </p:nvSpPr>
          <p:spPr>
            <a:xfrm>
              <a:off x="1625600" y="2405761"/>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3"/>
                  </a:lnTo>
                  <a:lnTo>
                    <a:pt x="2082645" y="1775542"/>
                  </a:lnTo>
                  <a:lnTo>
                    <a:pt x="2039024" y="1764244"/>
                  </a:lnTo>
                  <a:lnTo>
                    <a:pt x="1995290" y="1752260"/>
                  </a:lnTo>
                  <a:lnTo>
                    <a:pt x="1951464" y="1739594"/>
                  </a:lnTo>
                  <a:lnTo>
                    <a:pt x="1907567" y="1726246"/>
                  </a:lnTo>
                  <a:lnTo>
                    <a:pt x="1863621" y="1712218"/>
                  </a:lnTo>
                  <a:lnTo>
                    <a:pt x="1819645" y="1697514"/>
                  </a:lnTo>
                  <a:lnTo>
                    <a:pt x="1775662" y="1682134"/>
                  </a:lnTo>
                  <a:lnTo>
                    <a:pt x="1731693" y="1666080"/>
                  </a:lnTo>
                  <a:lnTo>
                    <a:pt x="1687758" y="1649355"/>
                  </a:lnTo>
                  <a:lnTo>
                    <a:pt x="1643878" y="1631960"/>
                  </a:lnTo>
                  <a:lnTo>
                    <a:pt x="1600074" y="1613898"/>
                  </a:lnTo>
                  <a:lnTo>
                    <a:pt x="1556369" y="1595170"/>
                  </a:lnTo>
                  <a:lnTo>
                    <a:pt x="1512781" y="1575778"/>
                  </a:lnTo>
                  <a:lnTo>
                    <a:pt x="1469334" y="1555724"/>
                  </a:lnTo>
                  <a:lnTo>
                    <a:pt x="1426047" y="1535011"/>
                  </a:lnTo>
                  <a:lnTo>
                    <a:pt x="1382942" y="1513640"/>
                  </a:lnTo>
                  <a:lnTo>
                    <a:pt x="1340039" y="1491612"/>
                  </a:lnTo>
                  <a:lnTo>
                    <a:pt x="1297361" y="1468931"/>
                  </a:lnTo>
                  <a:lnTo>
                    <a:pt x="1254927" y="1445598"/>
                  </a:lnTo>
                  <a:lnTo>
                    <a:pt x="1212759" y="1421615"/>
                  </a:lnTo>
                  <a:lnTo>
                    <a:pt x="1170878" y="1396983"/>
                  </a:lnTo>
                  <a:lnTo>
                    <a:pt x="1129305" y="1371706"/>
                  </a:lnTo>
                  <a:lnTo>
                    <a:pt x="1088062" y="1345784"/>
                  </a:lnTo>
                  <a:lnTo>
                    <a:pt x="1047168" y="1319220"/>
                  </a:lnTo>
                  <a:lnTo>
                    <a:pt x="1006645" y="1292016"/>
                  </a:lnTo>
                  <a:lnTo>
                    <a:pt x="966515" y="1264173"/>
                  </a:lnTo>
                  <a:lnTo>
                    <a:pt x="926798" y="1235694"/>
                  </a:lnTo>
                  <a:lnTo>
                    <a:pt x="887515" y="1206580"/>
                  </a:lnTo>
                  <a:lnTo>
                    <a:pt x="848688" y="1176834"/>
                  </a:lnTo>
                  <a:lnTo>
                    <a:pt x="810337" y="1146457"/>
                  </a:lnTo>
                  <a:lnTo>
                    <a:pt x="772483" y="1115452"/>
                  </a:lnTo>
                  <a:lnTo>
                    <a:pt x="735148" y="1083820"/>
                  </a:lnTo>
                  <a:lnTo>
                    <a:pt x="698352" y="1051563"/>
                  </a:lnTo>
                  <a:lnTo>
                    <a:pt x="662117" y="1018683"/>
                  </a:lnTo>
                  <a:lnTo>
                    <a:pt x="626464" y="985183"/>
                  </a:lnTo>
                  <a:lnTo>
                    <a:pt x="591413" y="951064"/>
                  </a:lnTo>
                  <a:lnTo>
                    <a:pt x="556986" y="916328"/>
                  </a:lnTo>
                  <a:lnTo>
                    <a:pt x="523204" y="880976"/>
                  </a:lnTo>
                  <a:lnTo>
                    <a:pt x="490088" y="845012"/>
                  </a:lnTo>
                  <a:lnTo>
                    <a:pt x="457658" y="808437"/>
                  </a:lnTo>
                  <a:lnTo>
                    <a:pt x="425937" y="771253"/>
                  </a:lnTo>
                  <a:lnTo>
                    <a:pt x="394944" y="733461"/>
                  </a:lnTo>
                  <a:lnTo>
                    <a:pt x="364702" y="695065"/>
                  </a:lnTo>
                  <a:lnTo>
                    <a:pt x="335230" y="656065"/>
                  </a:lnTo>
                  <a:lnTo>
                    <a:pt x="306551" y="616463"/>
                  </a:lnTo>
                  <a:lnTo>
                    <a:pt x="278685" y="576263"/>
                  </a:lnTo>
                  <a:lnTo>
                    <a:pt x="251653" y="535465"/>
                  </a:lnTo>
                  <a:lnTo>
                    <a:pt x="225476" y="494071"/>
                  </a:lnTo>
                  <a:lnTo>
                    <a:pt x="200176" y="452084"/>
                  </a:lnTo>
                  <a:lnTo>
                    <a:pt x="175773" y="409505"/>
                  </a:lnTo>
                  <a:lnTo>
                    <a:pt x="152288" y="366337"/>
                  </a:lnTo>
                  <a:lnTo>
                    <a:pt x="129743" y="322581"/>
                  </a:lnTo>
                  <a:lnTo>
                    <a:pt x="108158" y="278240"/>
                  </a:lnTo>
                  <a:lnTo>
                    <a:pt x="87555" y="233314"/>
                  </a:lnTo>
                  <a:lnTo>
                    <a:pt x="67955" y="187807"/>
                  </a:lnTo>
                  <a:lnTo>
                    <a:pt x="49378" y="141720"/>
                  </a:lnTo>
                  <a:lnTo>
                    <a:pt x="31846" y="95055"/>
                  </a:lnTo>
                  <a:lnTo>
                    <a:pt x="15379" y="47814"/>
                  </a:lnTo>
                  <a:lnTo>
                    <a:pt x="0" y="0"/>
                  </a:lnTo>
                </a:path>
              </a:pathLst>
            </a:custGeom>
            <a:ln w="57150">
              <a:solidFill>
                <a:srgbClr val="94B3D6"/>
              </a:solidFill>
            </a:ln>
          </p:spPr>
          <p:txBody>
            <a:bodyPr wrap="square" lIns="0" tIns="0" rIns="0" bIns="0" rtlCol="0"/>
            <a:lstStyle/>
            <a:p>
              <a:endParaRPr/>
            </a:p>
          </p:txBody>
        </p:sp>
        <p:sp>
          <p:nvSpPr>
            <p:cNvPr id="17" name="object 17"/>
            <p:cNvSpPr/>
            <p:nvPr/>
          </p:nvSpPr>
          <p:spPr>
            <a:xfrm>
              <a:off x="2413000" y="3985260"/>
              <a:ext cx="762000" cy="42418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2626613" y="4088784"/>
              <a:ext cx="504190" cy="171450"/>
            </a:xfrm>
            <a:custGeom>
              <a:avLst/>
              <a:gdLst/>
              <a:ahLst/>
              <a:cxnLst/>
              <a:rect l="l" t="t" r="r" b="b"/>
              <a:pathLst>
                <a:path w="504189" h="171450">
                  <a:moveTo>
                    <a:pt x="149687" y="0"/>
                  </a:moveTo>
                  <a:lnTo>
                    <a:pt x="142494" y="2393"/>
                  </a:lnTo>
                  <a:lnTo>
                    <a:pt x="0" y="85578"/>
                  </a:lnTo>
                  <a:lnTo>
                    <a:pt x="142494" y="168636"/>
                  </a:lnTo>
                  <a:lnTo>
                    <a:pt x="149687" y="171100"/>
                  </a:lnTo>
                  <a:lnTo>
                    <a:pt x="156987" y="170636"/>
                  </a:lnTo>
                  <a:lnTo>
                    <a:pt x="163550" y="167457"/>
                  </a:lnTo>
                  <a:lnTo>
                    <a:pt x="168529" y="161778"/>
                  </a:lnTo>
                  <a:lnTo>
                    <a:pt x="170993" y="154656"/>
                  </a:lnTo>
                  <a:lnTo>
                    <a:pt x="170529" y="147379"/>
                  </a:lnTo>
                  <a:lnTo>
                    <a:pt x="167350" y="140793"/>
                  </a:lnTo>
                  <a:lnTo>
                    <a:pt x="161671" y="135743"/>
                  </a:lnTo>
                  <a:lnTo>
                    <a:pt x="108331" y="104628"/>
                  </a:lnTo>
                  <a:lnTo>
                    <a:pt x="37846" y="104628"/>
                  </a:lnTo>
                  <a:lnTo>
                    <a:pt x="37846" y="66528"/>
                  </a:lnTo>
                  <a:lnTo>
                    <a:pt x="108113" y="66528"/>
                  </a:lnTo>
                  <a:lnTo>
                    <a:pt x="161671" y="35286"/>
                  </a:lnTo>
                  <a:lnTo>
                    <a:pt x="167350" y="30307"/>
                  </a:lnTo>
                  <a:lnTo>
                    <a:pt x="170529" y="23745"/>
                  </a:lnTo>
                  <a:lnTo>
                    <a:pt x="170993" y="16444"/>
                  </a:lnTo>
                  <a:lnTo>
                    <a:pt x="168529" y="9251"/>
                  </a:lnTo>
                  <a:lnTo>
                    <a:pt x="163550" y="3643"/>
                  </a:lnTo>
                  <a:lnTo>
                    <a:pt x="156987" y="488"/>
                  </a:lnTo>
                  <a:lnTo>
                    <a:pt x="149687" y="0"/>
                  </a:lnTo>
                  <a:close/>
                </a:path>
                <a:path w="504189" h="171450">
                  <a:moveTo>
                    <a:pt x="108113" y="66528"/>
                  </a:moveTo>
                  <a:lnTo>
                    <a:pt x="37846" y="66528"/>
                  </a:lnTo>
                  <a:lnTo>
                    <a:pt x="37846" y="104628"/>
                  </a:lnTo>
                  <a:lnTo>
                    <a:pt x="108331" y="104628"/>
                  </a:lnTo>
                  <a:lnTo>
                    <a:pt x="103759" y="101961"/>
                  </a:lnTo>
                  <a:lnTo>
                    <a:pt x="47371" y="101961"/>
                  </a:lnTo>
                  <a:lnTo>
                    <a:pt x="47371" y="69068"/>
                  </a:lnTo>
                  <a:lnTo>
                    <a:pt x="103759" y="69068"/>
                  </a:lnTo>
                  <a:lnTo>
                    <a:pt x="108113" y="66528"/>
                  </a:lnTo>
                  <a:close/>
                </a:path>
                <a:path w="504189" h="171450">
                  <a:moveTo>
                    <a:pt x="504190" y="66528"/>
                  </a:moveTo>
                  <a:lnTo>
                    <a:pt x="108113" y="66528"/>
                  </a:lnTo>
                  <a:lnTo>
                    <a:pt x="75565" y="85514"/>
                  </a:lnTo>
                  <a:lnTo>
                    <a:pt x="108331" y="104628"/>
                  </a:lnTo>
                  <a:lnTo>
                    <a:pt x="504190" y="104628"/>
                  </a:lnTo>
                  <a:lnTo>
                    <a:pt x="504190" y="66528"/>
                  </a:lnTo>
                  <a:close/>
                </a:path>
                <a:path w="504189" h="171450">
                  <a:moveTo>
                    <a:pt x="47371" y="69068"/>
                  </a:moveTo>
                  <a:lnTo>
                    <a:pt x="47371" y="101961"/>
                  </a:lnTo>
                  <a:lnTo>
                    <a:pt x="75565" y="85514"/>
                  </a:lnTo>
                  <a:lnTo>
                    <a:pt x="47371" y="69068"/>
                  </a:lnTo>
                  <a:close/>
                </a:path>
                <a:path w="504189" h="171450">
                  <a:moveTo>
                    <a:pt x="75565" y="85514"/>
                  </a:moveTo>
                  <a:lnTo>
                    <a:pt x="47371" y="101961"/>
                  </a:lnTo>
                  <a:lnTo>
                    <a:pt x="103759" y="101961"/>
                  </a:lnTo>
                  <a:lnTo>
                    <a:pt x="75565" y="85514"/>
                  </a:lnTo>
                  <a:close/>
                </a:path>
                <a:path w="504189" h="171450">
                  <a:moveTo>
                    <a:pt x="103759" y="69068"/>
                  </a:moveTo>
                  <a:lnTo>
                    <a:pt x="47371" y="69068"/>
                  </a:lnTo>
                  <a:lnTo>
                    <a:pt x="75565" y="85514"/>
                  </a:lnTo>
                  <a:lnTo>
                    <a:pt x="103759" y="69068"/>
                  </a:lnTo>
                  <a:close/>
                </a:path>
              </a:pathLst>
            </a:custGeom>
            <a:solidFill>
              <a:srgbClr val="F79546"/>
            </a:solidFill>
          </p:spPr>
          <p:txBody>
            <a:bodyPr wrap="square" lIns="0" tIns="0" rIns="0" bIns="0" rtlCol="0"/>
            <a:lstStyle/>
            <a:p>
              <a:endParaRPr/>
            </a:p>
          </p:txBody>
        </p:sp>
        <p:sp>
          <p:nvSpPr>
            <p:cNvPr id="19" name="object 19"/>
            <p:cNvSpPr/>
            <p:nvPr/>
          </p:nvSpPr>
          <p:spPr>
            <a:xfrm>
              <a:off x="2367280" y="2334260"/>
              <a:ext cx="124460" cy="2606040"/>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2430272" y="2355088"/>
              <a:ext cx="0" cy="2520315"/>
            </a:xfrm>
            <a:custGeom>
              <a:avLst/>
              <a:gdLst/>
              <a:ahLst/>
              <a:cxnLst/>
              <a:rect l="l" t="t" r="r" b="b"/>
              <a:pathLst>
                <a:path h="2520315">
                  <a:moveTo>
                    <a:pt x="0" y="0"/>
                  </a:moveTo>
                  <a:lnTo>
                    <a:pt x="0" y="2520315"/>
                  </a:lnTo>
                </a:path>
              </a:pathLst>
            </a:custGeom>
            <a:ln w="38100">
              <a:solidFill>
                <a:srgbClr val="F79546"/>
              </a:solidFill>
            </a:ln>
          </p:spPr>
          <p:txBody>
            <a:bodyPr wrap="square" lIns="0" tIns="0" rIns="0" bIns="0" rtlCol="0"/>
            <a:lstStyle/>
            <a:p>
              <a:endParaRPr/>
            </a:p>
          </p:txBody>
        </p:sp>
        <p:sp>
          <p:nvSpPr>
            <p:cNvPr id="21" name="object 21"/>
            <p:cNvSpPr/>
            <p:nvPr/>
          </p:nvSpPr>
          <p:spPr>
            <a:xfrm>
              <a:off x="855980" y="3472180"/>
              <a:ext cx="1617980" cy="124460"/>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899591" y="3512185"/>
              <a:ext cx="1530985" cy="0"/>
            </a:xfrm>
            <a:custGeom>
              <a:avLst/>
              <a:gdLst/>
              <a:ahLst/>
              <a:cxnLst/>
              <a:rect l="l" t="t" r="r" b="b"/>
              <a:pathLst>
                <a:path w="1530985">
                  <a:moveTo>
                    <a:pt x="0" y="0"/>
                  </a:moveTo>
                  <a:lnTo>
                    <a:pt x="1530680" y="0"/>
                  </a:lnTo>
                </a:path>
              </a:pathLst>
            </a:custGeom>
            <a:ln w="38100">
              <a:solidFill>
                <a:srgbClr val="4AACC5"/>
              </a:solidFill>
              <a:prstDash val="dash"/>
            </a:ln>
          </p:spPr>
          <p:txBody>
            <a:bodyPr wrap="square" lIns="0" tIns="0" rIns="0" bIns="0" rtlCol="0"/>
            <a:lstStyle/>
            <a:p>
              <a:endParaRPr/>
            </a:p>
          </p:txBody>
        </p:sp>
        <p:sp>
          <p:nvSpPr>
            <p:cNvPr id="23" name="object 23"/>
            <p:cNvSpPr/>
            <p:nvPr/>
          </p:nvSpPr>
          <p:spPr>
            <a:xfrm>
              <a:off x="855980" y="4312920"/>
              <a:ext cx="1617980" cy="124460"/>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899591" y="4351274"/>
              <a:ext cx="1530985" cy="0"/>
            </a:xfrm>
            <a:custGeom>
              <a:avLst/>
              <a:gdLst/>
              <a:ahLst/>
              <a:cxnLst/>
              <a:rect l="l" t="t" r="r" b="b"/>
              <a:pathLst>
                <a:path w="1530985">
                  <a:moveTo>
                    <a:pt x="0" y="0"/>
                  </a:moveTo>
                  <a:lnTo>
                    <a:pt x="1530680" y="0"/>
                  </a:lnTo>
                </a:path>
              </a:pathLst>
            </a:custGeom>
            <a:ln w="38100">
              <a:solidFill>
                <a:srgbClr val="FF0000"/>
              </a:solidFill>
              <a:prstDash val="dash"/>
            </a:ln>
          </p:spPr>
          <p:txBody>
            <a:bodyPr wrap="square" lIns="0" tIns="0" rIns="0" bIns="0" rtlCol="0"/>
            <a:lstStyle/>
            <a:p>
              <a:endParaRPr/>
            </a:p>
          </p:txBody>
        </p:sp>
      </p:grpSp>
      <p:sp>
        <p:nvSpPr>
          <p:cNvPr id="25" name="object 25"/>
          <p:cNvSpPr txBox="1"/>
          <p:nvPr/>
        </p:nvSpPr>
        <p:spPr>
          <a:xfrm>
            <a:off x="669551" y="1226503"/>
            <a:ext cx="2492149" cy="320601"/>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arlito"/>
                <a:cs typeface="Carlito"/>
              </a:rPr>
              <a:t>JANGKA</a:t>
            </a:r>
            <a:r>
              <a:rPr sz="2000" b="1" spc="-45" dirty="0">
                <a:latin typeface="Carlito"/>
                <a:cs typeface="Carlito"/>
              </a:rPr>
              <a:t> </a:t>
            </a:r>
            <a:r>
              <a:rPr sz="2000" b="1" spc="-25" dirty="0">
                <a:latin typeface="Carlito"/>
                <a:cs typeface="Carlito"/>
              </a:rPr>
              <a:t>PANJANG</a:t>
            </a:r>
            <a:endParaRPr sz="2000" dirty="0">
              <a:latin typeface="Carlito"/>
              <a:cs typeface="Carlito"/>
            </a:endParaRPr>
          </a:p>
        </p:txBody>
      </p:sp>
      <p:sp>
        <p:nvSpPr>
          <p:cNvPr id="26" name="object 26"/>
          <p:cNvSpPr txBox="1"/>
          <p:nvPr/>
        </p:nvSpPr>
        <p:spPr>
          <a:xfrm>
            <a:off x="6210882" y="1307248"/>
            <a:ext cx="1990957" cy="320601"/>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arlito"/>
                <a:cs typeface="Carlito"/>
              </a:rPr>
              <a:t>JANGKA</a:t>
            </a:r>
            <a:r>
              <a:rPr sz="2000" b="1" spc="-55" dirty="0">
                <a:latin typeface="Carlito"/>
                <a:cs typeface="Carlito"/>
              </a:rPr>
              <a:t> </a:t>
            </a:r>
            <a:r>
              <a:rPr sz="2000" b="1" spc="-5" dirty="0">
                <a:latin typeface="Carlito"/>
                <a:cs typeface="Carlito"/>
              </a:rPr>
              <a:t>PENDEK</a:t>
            </a:r>
            <a:endParaRPr sz="2000" dirty="0">
              <a:latin typeface="Carlito"/>
              <a:cs typeface="Carlito"/>
            </a:endParaRPr>
          </a:p>
        </p:txBody>
      </p:sp>
      <p:sp>
        <p:nvSpPr>
          <p:cNvPr id="27" name="object 27"/>
          <p:cNvSpPr txBox="1"/>
          <p:nvPr/>
        </p:nvSpPr>
        <p:spPr>
          <a:xfrm>
            <a:off x="4003675" y="4026916"/>
            <a:ext cx="352425"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94B3D6"/>
                </a:solidFill>
                <a:latin typeface="Carlito"/>
                <a:cs typeface="Carlito"/>
              </a:rPr>
              <a:t>AD</a:t>
            </a:r>
            <a:r>
              <a:rPr sz="1200" b="1" dirty="0">
                <a:solidFill>
                  <a:srgbClr val="94B3D6"/>
                </a:solidFill>
                <a:latin typeface="Carlito"/>
                <a:cs typeface="Carlito"/>
              </a:rPr>
              <a:t>1</a:t>
            </a:r>
            <a:endParaRPr sz="1200">
              <a:latin typeface="Carlito"/>
              <a:cs typeface="Carlito"/>
            </a:endParaRPr>
          </a:p>
        </p:txBody>
      </p:sp>
      <p:sp>
        <p:nvSpPr>
          <p:cNvPr id="28" name="object 28"/>
          <p:cNvSpPr txBox="1"/>
          <p:nvPr/>
        </p:nvSpPr>
        <p:spPr>
          <a:xfrm>
            <a:off x="426719" y="5175676"/>
            <a:ext cx="4450081" cy="936154"/>
          </a:xfrm>
          <a:prstGeom prst="rect">
            <a:avLst/>
          </a:prstGeom>
        </p:spPr>
        <p:txBody>
          <a:bodyPr vert="horz" wrap="square" lIns="0" tIns="12700" rIns="0" bIns="0" rtlCol="0">
            <a:spAutoFit/>
          </a:bodyPr>
          <a:lstStyle/>
          <a:p>
            <a:pPr marL="12700" marR="5080">
              <a:lnSpc>
                <a:spcPct val="100000"/>
              </a:lnSpc>
              <a:spcBef>
                <a:spcPts val="100"/>
              </a:spcBef>
            </a:pPr>
            <a:r>
              <a:rPr sz="2000" b="1" i="1" spc="-10" dirty="0">
                <a:latin typeface="Carlito"/>
                <a:cs typeface="Carlito"/>
              </a:rPr>
              <a:t>Dalam </a:t>
            </a:r>
            <a:r>
              <a:rPr sz="2000" b="1" i="1" spc="-20" dirty="0">
                <a:latin typeface="Carlito"/>
                <a:cs typeface="Carlito"/>
              </a:rPr>
              <a:t>jangka </a:t>
            </a:r>
            <a:r>
              <a:rPr sz="2000" b="1" i="1" spc="-10" dirty="0">
                <a:latin typeface="Carlito"/>
                <a:cs typeface="Carlito"/>
              </a:rPr>
              <a:t>panjang, penurunan </a:t>
            </a:r>
            <a:r>
              <a:rPr sz="2000" b="1" i="1" spc="-5" dirty="0">
                <a:latin typeface="Carlito"/>
                <a:cs typeface="Carlito"/>
              </a:rPr>
              <a:t>JUB  </a:t>
            </a:r>
            <a:r>
              <a:rPr sz="2000" b="1" i="1" spc="-10" dirty="0">
                <a:latin typeface="Carlito"/>
                <a:cs typeface="Carlito"/>
              </a:rPr>
              <a:t>berpengaruh </a:t>
            </a:r>
            <a:r>
              <a:rPr sz="2000" b="1" i="1" spc="-5" dirty="0">
                <a:latin typeface="Carlito"/>
                <a:cs typeface="Carlito"/>
              </a:rPr>
              <a:t>pada </a:t>
            </a:r>
            <a:r>
              <a:rPr sz="2000" b="1" i="1" spc="-15" dirty="0">
                <a:latin typeface="Carlito"/>
                <a:cs typeface="Carlito"/>
              </a:rPr>
              <a:t>tingkat </a:t>
            </a:r>
            <a:r>
              <a:rPr sz="2000" b="1" i="1" spc="-5" dirty="0">
                <a:latin typeface="Carlito"/>
                <a:cs typeface="Carlito"/>
              </a:rPr>
              <a:t>harga </a:t>
            </a:r>
            <a:r>
              <a:rPr sz="2000" b="1" i="1" spc="-10" dirty="0">
                <a:latin typeface="Carlito"/>
                <a:cs typeface="Carlito"/>
              </a:rPr>
              <a:t>tetapi </a:t>
            </a:r>
            <a:r>
              <a:rPr sz="2000" b="1" i="1" spc="-5" dirty="0">
                <a:latin typeface="Carlito"/>
                <a:cs typeface="Carlito"/>
              </a:rPr>
              <a:t>tidak  </a:t>
            </a:r>
            <a:r>
              <a:rPr sz="2000" b="1" i="1" spc="-15" dirty="0">
                <a:latin typeface="Carlito"/>
                <a:cs typeface="Carlito"/>
              </a:rPr>
              <a:t>menyebabkan tingkat </a:t>
            </a:r>
            <a:r>
              <a:rPr sz="2000" b="1" i="1" spc="-5" dirty="0">
                <a:latin typeface="Carlito"/>
                <a:cs typeface="Carlito"/>
              </a:rPr>
              <a:t>output</a:t>
            </a:r>
            <a:r>
              <a:rPr sz="2000" b="1" i="1" spc="80" dirty="0">
                <a:latin typeface="Carlito"/>
                <a:cs typeface="Carlito"/>
              </a:rPr>
              <a:t> </a:t>
            </a:r>
            <a:r>
              <a:rPr sz="2000" b="1" i="1" spc="-5" dirty="0">
                <a:latin typeface="Carlito"/>
                <a:cs typeface="Carlito"/>
              </a:rPr>
              <a:t>turun.</a:t>
            </a:r>
            <a:endParaRPr sz="2000" b="1" dirty="0">
              <a:latin typeface="Carlito"/>
              <a:cs typeface="Carlito"/>
            </a:endParaRPr>
          </a:p>
        </p:txBody>
      </p:sp>
      <p:sp>
        <p:nvSpPr>
          <p:cNvPr id="29" name="object 29"/>
          <p:cNvSpPr txBox="1"/>
          <p:nvPr/>
        </p:nvSpPr>
        <p:spPr>
          <a:xfrm>
            <a:off x="5156200" y="5239891"/>
            <a:ext cx="3987800" cy="843821"/>
          </a:xfrm>
          <a:prstGeom prst="rect">
            <a:avLst/>
          </a:prstGeom>
        </p:spPr>
        <p:txBody>
          <a:bodyPr vert="horz" wrap="square" lIns="0" tIns="12700" rIns="0" bIns="0" rtlCol="0">
            <a:spAutoFit/>
          </a:bodyPr>
          <a:lstStyle/>
          <a:p>
            <a:pPr marL="12700" marR="5080">
              <a:lnSpc>
                <a:spcPct val="100000"/>
              </a:lnSpc>
              <a:spcBef>
                <a:spcPts val="100"/>
              </a:spcBef>
            </a:pPr>
            <a:r>
              <a:rPr b="1" i="1" spc="-10" dirty="0">
                <a:latin typeface="Carlito"/>
                <a:cs typeface="Carlito"/>
              </a:rPr>
              <a:t>Dalam </a:t>
            </a:r>
            <a:r>
              <a:rPr b="1" i="1" spc="-20" dirty="0">
                <a:latin typeface="Carlito"/>
                <a:cs typeface="Carlito"/>
              </a:rPr>
              <a:t>jangka </a:t>
            </a:r>
            <a:r>
              <a:rPr b="1" i="1" spc="-10" dirty="0">
                <a:latin typeface="Carlito"/>
                <a:cs typeface="Carlito"/>
              </a:rPr>
              <a:t>pendek, penurunan </a:t>
            </a:r>
            <a:r>
              <a:rPr b="1" i="1" spc="-5" dirty="0">
                <a:latin typeface="Carlito"/>
                <a:cs typeface="Carlito"/>
              </a:rPr>
              <a:t>JUB  </a:t>
            </a:r>
            <a:r>
              <a:rPr b="1" i="1" spc="-15" dirty="0">
                <a:latin typeface="Carlito"/>
                <a:cs typeface="Carlito"/>
              </a:rPr>
              <a:t>menyebabkan </a:t>
            </a:r>
            <a:r>
              <a:rPr b="1" i="1" spc="-10" dirty="0">
                <a:latin typeface="Carlito"/>
                <a:cs typeface="Carlito"/>
              </a:rPr>
              <a:t>pergeseran </a:t>
            </a:r>
            <a:r>
              <a:rPr b="1" i="1" spc="-15" dirty="0">
                <a:latin typeface="Carlito"/>
                <a:cs typeface="Carlito"/>
              </a:rPr>
              <a:t>ekuilibrium </a:t>
            </a:r>
            <a:r>
              <a:rPr b="1" i="1" spc="-10" dirty="0">
                <a:latin typeface="Carlito"/>
                <a:cs typeface="Carlito"/>
              </a:rPr>
              <a:t>pada  </a:t>
            </a:r>
            <a:r>
              <a:rPr b="1" i="1" spc="-15" dirty="0">
                <a:latin typeface="Carlito"/>
                <a:cs typeface="Carlito"/>
              </a:rPr>
              <a:t>tingkat </a:t>
            </a:r>
            <a:r>
              <a:rPr b="1" i="1" spc="-5" dirty="0">
                <a:latin typeface="Carlito"/>
                <a:cs typeface="Carlito"/>
              </a:rPr>
              <a:t>output yang </a:t>
            </a:r>
            <a:r>
              <a:rPr b="1" i="1" spc="-10" dirty="0">
                <a:latin typeface="Carlito"/>
                <a:cs typeface="Carlito"/>
              </a:rPr>
              <a:t>lebih</a:t>
            </a:r>
            <a:r>
              <a:rPr b="1" i="1" spc="65" dirty="0">
                <a:latin typeface="Carlito"/>
                <a:cs typeface="Carlito"/>
              </a:rPr>
              <a:t> </a:t>
            </a:r>
            <a:r>
              <a:rPr b="1" i="1" spc="-10" dirty="0">
                <a:latin typeface="Carlito"/>
                <a:cs typeface="Carlito"/>
              </a:rPr>
              <a:t>rendah.</a:t>
            </a:r>
            <a:endParaRPr b="1" dirty="0">
              <a:latin typeface="Carlito"/>
              <a:cs typeface="Carlito"/>
            </a:endParaRPr>
          </a:p>
        </p:txBody>
      </p:sp>
      <p:sp>
        <p:nvSpPr>
          <p:cNvPr id="30" name="object 30"/>
          <p:cNvSpPr txBox="1"/>
          <p:nvPr/>
        </p:nvSpPr>
        <p:spPr>
          <a:xfrm>
            <a:off x="2203195" y="1938020"/>
            <a:ext cx="44450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36C09"/>
                </a:solidFill>
                <a:latin typeface="Carlito"/>
                <a:cs typeface="Carlito"/>
              </a:rPr>
              <a:t>LR</a:t>
            </a:r>
            <a:r>
              <a:rPr sz="1600" b="1" spc="-10" dirty="0">
                <a:solidFill>
                  <a:srgbClr val="E36C09"/>
                </a:solidFill>
                <a:latin typeface="Carlito"/>
                <a:cs typeface="Carlito"/>
              </a:rPr>
              <a:t>A</a:t>
            </a:r>
            <a:r>
              <a:rPr sz="1600" b="1" dirty="0">
                <a:solidFill>
                  <a:srgbClr val="E36C09"/>
                </a:solidFill>
                <a:latin typeface="Carlito"/>
                <a:cs typeface="Carlito"/>
              </a:rPr>
              <a:t>S</a:t>
            </a:r>
            <a:endParaRPr sz="1600">
              <a:latin typeface="Carlito"/>
              <a:cs typeface="Carlito"/>
            </a:endParaRPr>
          </a:p>
        </p:txBody>
      </p:sp>
      <p:sp>
        <p:nvSpPr>
          <p:cNvPr id="31" name="object 31"/>
          <p:cNvSpPr txBox="1"/>
          <p:nvPr/>
        </p:nvSpPr>
        <p:spPr>
          <a:xfrm>
            <a:off x="2491104" y="3125152"/>
            <a:ext cx="21082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94B3D6"/>
                </a:solidFill>
                <a:latin typeface="Carlito"/>
                <a:cs typeface="Carlito"/>
              </a:rPr>
              <a:t>A</a:t>
            </a:r>
            <a:endParaRPr sz="2400">
              <a:latin typeface="Carlito"/>
              <a:cs typeface="Carlito"/>
            </a:endParaRPr>
          </a:p>
        </p:txBody>
      </p:sp>
      <p:sp>
        <p:nvSpPr>
          <p:cNvPr id="32" name="object 32"/>
          <p:cNvSpPr txBox="1"/>
          <p:nvPr/>
        </p:nvSpPr>
        <p:spPr>
          <a:xfrm>
            <a:off x="2120645" y="4349686"/>
            <a:ext cx="19685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rlito"/>
                <a:cs typeface="Carlito"/>
              </a:rPr>
              <a:t>B</a:t>
            </a:r>
            <a:endParaRPr sz="2400">
              <a:latin typeface="Carlito"/>
              <a:cs typeface="Carlito"/>
            </a:endParaRPr>
          </a:p>
        </p:txBody>
      </p:sp>
      <p:grpSp>
        <p:nvGrpSpPr>
          <p:cNvPr id="33" name="object 33"/>
          <p:cNvGrpSpPr/>
          <p:nvPr/>
        </p:nvGrpSpPr>
        <p:grpSpPr>
          <a:xfrm>
            <a:off x="426719" y="3492500"/>
            <a:ext cx="424180" cy="1094740"/>
            <a:chOff x="426719" y="3492500"/>
            <a:chExt cx="424180" cy="1094740"/>
          </a:xfrm>
        </p:grpSpPr>
        <p:sp>
          <p:nvSpPr>
            <p:cNvPr id="34" name="object 34"/>
            <p:cNvSpPr/>
            <p:nvPr/>
          </p:nvSpPr>
          <p:spPr>
            <a:xfrm>
              <a:off x="426719" y="3492500"/>
              <a:ext cx="424180" cy="1094739"/>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552929" y="3512184"/>
              <a:ext cx="171450" cy="839469"/>
            </a:xfrm>
            <a:custGeom>
              <a:avLst/>
              <a:gdLst/>
              <a:ahLst/>
              <a:cxnLst/>
              <a:rect l="l" t="t" r="r" b="b"/>
              <a:pathLst>
                <a:path w="171450" h="839470">
                  <a:moveTo>
                    <a:pt x="16460" y="668113"/>
                  </a:moveTo>
                  <a:lnTo>
                    <a:pt x="9299" y="670559"/>
                  </a:lnTo>
                  <a:lnTo>
                    <a:pt x="3646" y="675610"/>
                  </a:lnTo>
                  <a:lnTo>
                    <a:pt x="474" y="682196"/>
                  </a:lnTo>
                  <a:lnTo>
                    <a:pt x="0" y="689473"/>
                  </a:lnTo>
                  <a:lnTo>
                    <a:pt x="2441" y="696594"/>
                  </a:lnTo>
                  <a:lnTo>
                    <a:pt x="85575" y="839088"/>
                  </a:lnTo>
                  <a:lnTo>
                    <a:pt x="107578" y="801369"/>
                  </a:lnTo>
                  <a:lnTo>
                    <a:pt x="66525" y="801369"/>
                  </a:lnTo>
                  <a:lnTo>
                    <a:pt x="66512" y="730845"/>
                  </a:lnTo>
                  <a:lnTo>
                    <a:pt x="35347" y="677417"/>
                  </a:lnTo>
                  <a:lnTo>
                    <a:pt x="30321" y="671792"/>
                  </a:lnTo>
                  <a:lnTo>
                    <a:pt x="23747" y="668607"/>
                  </a:lnTo>
                  <a:lnTo>
                    <a:pt x="16460" y="668113"/>
                  </a:lnTo>
                  <a:close/>
                </a:path>
                <a:path w="171450" h="839470">
                  <a:moveTo>
                    <a:pt x="66525" y="730866"/>
                  </a:moveTo>
                  <a:lnTo>
                    <a:pt x="66525" y="801369"/>
                  </a:lnTo>
                  <a:lnTo>
                    <a:pt x="104625" y="801369"/>
                  </a:lnTo>
                  <a:lnTo>
                    <a:pt x="104625" y="791717"/>
                  </a:lnTo>
                  <a:lnTo>
                    <a:pt x="69116" y="791717"/>
                  </a:lnTo>
                  <a:lnTo>
                    <a:pt x="85569" y="763513"/>
                  </a:lnTo>
                  <a:lnTo>
                    <a:pt x="66525" y="730866"/>
                  </a:lnTo>
                  <a:close/>
                </a:path>
                <a:path w="171450" h="839470">
                  <a:moveTo>
                    <a:pt x="154690" y="668113"/>
                  </a:moveTo>
                  <a:lnTo>
                    <a:pt x="147402" y="668607"/>
                  </a:lnTo>
                  <a:lnTo>
                    <a:pt x="140824" y="671792"/>
                  </a:lnTo>
                  <a:lnTo>
                    <a:pt x="135791" y="677417"/>
                  </a:lnTo>
                  <a:lnTo>
                    <a:pt x="104625" y="730845"/>
                  </a:lnTo>
                  <a:lnTo>
                    <a:pt x="104625" y="801369"/>
                  </a:lnTo>
                  <a:lnTo>
                    <a:pt x="107578" y="801369"/>
                  </a:lnTo>
                  <a:lnTo>
                    <a:pt x="168697" y="696594"/>
                  </a:lnTo>
                  <a:lnTo>
                    <a:pt x="171144" y="689473"/>
                  </a:lnTo>
                  <a:lnTo>
                    <a:pt x="170670" y="682196"/>
                  </a:lnTo>
                  <a:lnTo>
                    <a:pt x="167498" y="675610"/>
                  </a:lnTo>
                  <a:lnTo>
                    <a:pt x="161851" y="670559"/>
                  </a:lnTo>
                  <a:lnTo>
                    <a:pt x="154690" y="668113"/>
                  </a:lnTo>
                  <a:close/>
                </a:path>
                <a:path w="171450" h="839470">
                  <a:moveTo>
                    <a:pt x="85569" y="763513"/>
                  </a:moveTo>
                  <a:lnTo>
                    <a:pt x="69116" y="791717"/>
                  </a:lnTo>
                  <a:lnTo>
                    <a:pt x="102022" y="791717"/>
                  </a:lnTo>
                  <a:lnTo>
                    <a:pt x="85569" y="763513"/>
                  </a:lnTo>
                  <a:close/>
                </a:path>
                <a:path w="171450" h="839470">
                  <a:moveTo>
                    <a:pt x="104625" y="730845"/>
                  </a:moveTo>
                  <a:lnTo>
                    <a:pt x="85569" y="763513"/>
                  </a:lnTo>
                  <a:lnTo>
                    <a:pt x="102022" y="791717"/>
                  </a:lnTo>
                  <a:lnTo>
                    <a:pt x="104625" y="791717"/>
                  </a:lnTo>
                  <a:lnTo>
                    <a:pt x="104625" y="730845"/>
                  </a:lnTo>
                  <a:close/>
                </a:path>
                <a:path w="171450" h="839470">
                  <a:moveTo>
                    <a:pt x="104625" y="0"/>
                  </a:moveTo>
                  <a:lnTo>
                    <a:pt x="66525" y="0"/>
                  </a:lnTo>
                  <a:lnTo>
                    <a:pt x="66525" y="730866"/>
                  </a:lnTo>
                  <a:lnTo>
                    <a:pt x="85569" y="763513"/>
                  </a:lnTo>
                  <a:lnTo>
                    <a:pt x="104612" y="730866"/>
                  </a:lnTo>
                  <a:lnTo>
                    <a:pt x="104625" y="0"/>
                  </a:lnTo>
                  <a:close/>
                </a:path>
              </a:pathLst>
            </a:custGeom>
            <a:solidFill>
              <a:srgbClr val="F79546"/>
            </a:solidFill>
          </p:spPr>
          <p:txBody>
            <a:bodyPr wrap="square" lIns="0" tIns="0" rIns="0" bIns="0" rtlCol="0"/>
            <a:lstStyle/>
            <a:p>
              <a:endParaRPr/>
            </a:p>
          </p:txBody>
        </p:sp>
      </p:grpSp>
      <p:grpSp>
        <p:nvGrpSpPr>
          <p:cNvPr id="36" name="object 36"/>
          <p:cNvGrpSpPr/>
          <p:nvPr/>
        </p:nvGrpSpPr>
        <p:grpSpPr>
          <a:xfrm>
            <a:off x="5245100" y="2354579"/>
            <a:ext cx="3050540" cy="2618740"/>
            <a:chOff x="5245100" y="2354579"/>
            <a:chExt cx="3050540" cy="2618740"/>
          </a:xfrm>
        </p:grpSpPr>
        <p:sp>
          <p:nvSpPr>
            <p:cNvPr id="37" name="object 37"/>
            <p:cNvSpPr/>
            <p:nvPr/>
          </p:nvSpPr>
          <p:spPr>
            <a:xfrm>
              <a:off x="5245100" y="2354579"/>
              <a:ext cx="111760" cy="260604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5301360" y="237655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39" name="object 39"/>
            <p:cNvSpPr/>
            <p:nvPr/>
          </p:nvSpPr>
          <p:spPr>
            <a:xfrm>
              <a:off x="5257800" y="4861559"/>
              <a:ext cx="3037840" cy="111760"/>
            </a:xfrm>
            <a:prstGeom prst="rect">
              <a:avLst/>
            </a:prstGeom>
            <a:blipFill>
              <a:blip r:embed="rId9" cstate="print"/>
              <a:stretch>
                <a:fillRect/>
              </a:stretch>
            </a:blipFill>
          </p:spPr>
          <p:txBody>
            <a:bodyPr wrap="square" lIns="0" tIns="0" rIns="0" bIns="0" rtlCol="0"/>
            <a:lstStyle/>
            <a:p>
              <a:endParaRPr/>
            </a:p>
          </p:txBody>
        </p:sp>
        <p:sp>
          <p:nvSpPr>
            <p:cNvPr id="40" name="object 40"/>
            <p:cNvSpPr/>
            <p:nvPr/>
          </p:nvSpPr>
          <p:spPr>
            <a:xfrm>
              <a:off x="5301360" y="4896865"/>
              <a:ext cx="2952750" cy="0"/>
            </a:xfrm>
            <a:custGeom>
              <a:avLst/>
              <a:gdLst/>
              <a:ahLst/>
              <a:cxnLst/>
              <a:rect l="l" t="t" r="r" b="b"/>
              <a:pathLst>
                <a:path w="2952750">
                  <a:moveTo>
                    <a:pt x="0" y="0"/>
                  </a:moveTo>
                  <a:lnTo>
                    <a:pt x="2952368" y="0"/>
                  </a:lnTo>
                </a:path>
              </a:pathLst>
            </a:custGeom>
            <a:ln w="25400">
              <a:solidFill>
                <a:srgbClr val="9BBA58"/>
              </a:solidFill>
            </a:ln>
          </p:spPr>
          <p:txBody>
            <a:bodyPr wrap="square" lIns="0" tIns="0" rIns="0" bIns="0" rtlCol="0"/>
            <a:lstStyle/>
            <a:p>
              <a:endParaRPr/>
            </a:p>
          </p:txBody>
        </p:sp>
      </p:grpSp>
      <p:sp>
        <p:nvSpPr>
          <p:cNvPr id="41" name="object 41"/>
          <p:cNvSpPr txBox="1"/>
          <p:nvPr/>
        </p:nvSpPr>
        <p:spPr>
          <a:xfrm>
            <a:off x="8313801" y="4638040"/>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42" name="object 42"/>
          <p:cNvSpPr txBox="1"/>
          <p:nvPr/>
        </p:nvSpPr>
        <p:spPr>
          <a:xfrm>
            <a:off x="7570216" y="4298695"/>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43" name="object 43"/>
          <p:cNvSpPr txBox="1"/>
          <p:nvPr/>
        </p:nvSpPr>
        <p:spPr>
          <a:xfrm>
            <a:off x="5156200" y="2074227"/>
            <a:ext cx="18796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44" name="object 44"/>
          <p:cNvSpPr/>
          <p:nvPr/>
        </p:nvSpPr>
        <p:spPr>
          <a:xfrm>
            <a:off x="5496178" y="2837814"/>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FF0000"/>
            </a:solidFill>
          </a:ln>
        </p:spPr>
        <p:txBody>
          <a:bodyPr wrap="square" lIns="0" tIns="0" rIns="0" bIns="0" rtlCol="0"/>
          <a:lstStyle/>
          <a:p>
            <a:endParaRPr/>
          </a:p>
        </p:txBody>
      </p:sp>
      <p:sp>
        <p:nvSpPr>
          <p:cNvPr id="45" name="object 45"/>
          <p:cNvSpPr txBox="1"/>
          <p:nvPr/>
        </p:nvSpPr>
        <p:spPr>
          <a:xfrm>
            <a:off x="8442706" y="4026916"/>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94B3D6"/>
                </a:solidFill>
                <a:latin typeface="Carlito"/>
                <a:cs typeface="Carlito"/>
              </a:rPr>
              <a:t>AD</a:t>
            </a:r>
            <a:r>
              <a:rPr sz="1200" b="1" dirty="0">
                <a:solidFill>
                  <a:srgbClr val="94B3D6"/>
                </a:solidFill>
                <a:latin typeface="Carlito"/>
                <a:cs typeface="Carlito"/>
              </a:rPr>
              <a:t>1</a:t>
            </a:r>
            <a:endParaRPr sz="1200">
              <a:latin typeface="Carlito"/>
              <a:cs typeface="Carlito"/>
            </a:endParaRPr>
          </a:p>
        </p:txBody>
      </p:sp>
      <p:grpSp>
        <p:nvGrpSpPr>
          <p:cNvPr id="46" name="object 46"/>
          <p:cNvGrpSpPr/>
          <p:nvPr/>
        </p:nvGrpSpPr>
        <p:grpSpPr>
          <a:xfrm>
            <a:off x="5257800" y="2529967"/>
            <a:ext cx="3303270" cy="1878964"/>
            <a:chOff x="5257800" y="2529967"/>
            <a:chExt cx="3303270" cy="1878964"/>
          </a:xfrm>
        </p:grpSpPr>
        <p:sp>
          <p:nvSpPr>
            <p:cNvPr id="47" name="object 47"/>
            <p:cNvSpPr/>
            <p:nvPr/>
          </p:nvSpPr>
          <p:spPr>
            <a:xfrm>
              <a:off x="5582920" y="2951480"/>
              <a:ext cx="759460" cy="424179"/>
            </a:xfrm>
            <a:prstGeom prst="rect">
              <a:avLst/>
            </a:prstGeom>
            <a:blipFill>
              <a:blip r:embed="rId10" cstate="print"/>
              <a:stretch>
                <a:fillRect/>
              </a:stretch>
            </a:blipFill>
          </p:spPr>
          <p:txBody>
            <a:bodyPr wrap="square" lIns="0" tIns="0" rIns="0" bIns="0" rtlCol="0"/>
            <a:lstStyle/>
            <a:p>
              <a:endParaRPr/>
            </a:p>
          </p:txBody>
        </p:sp>
        <p:sp>
          <p:nvSpPr>
            <p:cNvPr id="48" name="object 48"/>
            <p:cNvSpPr/>
            <p:nvPr/>
          </p:nvSpPr>
          <p:spPr>
            <a:xfrm>
              <a:off x="5796026" y="3055385"/>
              <a:ext cx="504190" cy="171450"/>
            </a:xfrm>
            <a:custGeom>
              <a:avLst/>
              <a:gdLst/>
              <a:ahLst/>
              <a:cxnLst/>
              <a:rect l="l" t="t" r="r" b="b"/>
              <a:pathLst>
                <a:path w="504189" h="171450">
                  <a:moveTo>
                    <a:pt x="149687" y="0"/>
                  </a:moveTo>
                  <a:lnTo>
                    <a:pt x="142494" y="2393"/>
                  </a:lnTo>
                  <a:lnTo>
                    <a:pt x="0" y="85578"/>
                  </a:lnTo>
                  <a:lnTo>
                    <a:pt x="142494" y="168763"/>
                  </a:lnTo>
                  <a:lnTo>
                    <a:pt x="149687" y="171156"/>
                  </a:lnTo>
                  <a:lnTo>
                    <a:pt x="156987" y="170668"/>
                  </a:lnTo>
                  <a:lnTo>
                    <a:pt x="163550" y="167512"/>
                  </a:lnTo>
                  <a:lnTo>
                    <a:pt x="168528" y="161905"/>
                  </a:lnTo>
                  <a:lnTo>
                    <a:pt x="170993" y="154709"/>
                  </a:lnTo>
                  <a:lnTo>
                    <a:pt x="170529" y="147395"/>
                  </a:lnTo>
                  <a:lnTo>
                    <a:pt x="167350" y="140795"/>
                  </a:lnTo>
                  <a:lnTo>
                    <a:pt x="161671" y="135743"/>
                  </a:lnTo>
                  <a:lnTo>
                    <a:pt x="108331" y="104628"/>
                  </a:lnTo>
                  <a:lnTo>
                    <a:pt x="37846" y="104628"/>
                  </a:lnTo>
                  <a:lnTo>
                    <a:pt x="37846" y="66528"/>
                  </a:lnTo>
                  <a:lnTo>
                    <a:pt x="108331" y="66528"/>
                  </a:lnTo>
                  <a:lnTo>
                    <a:pt x="161671" y="35413"/>
                  </a:lnTo>
                  <a:lnTo>
                    <a:pt x="167350" y="30360"/>
                  </a:lnTo>
                  <a:lnTo>
                    <a:pt x="170529" y="23760"/>
                  </a:lnTo>
                  <a:lnTo>
                    <a:pt x="170993" y="16446"/>
                  </a:lnTo>
                  <a:lnTo>
                    <a:pt x="168528" y="9251"/>
                  </a:lnTo>
                  <a:lnTo>
                    <a:pt x="163550" y="3643"/>
                  </a:lnTo>
                  <a:lnTo>
                    <a:pt x="156987" y="488"/>
                  </a:lnTo>
                  <a:lnTo>
                    <a:pt x="149687" y="0"/>
                  </a:lnTo>
                  <a:close/>
                </a:path>
                <a:path w="504189" h="171450">
                  <a:moveTo>
                    <a:pt x="108331" y="66528"/>
                  </a:moveTo>
                  <a:lnTo>
                    <a:pt x="37846" y="66528"/>
                  </a:lnTo>
                  <a:lnTo>
                    <a:pt x="37846" y="104628"/>
                  </a:lnTo>
                  <a:lnTo>
                    <a:pt x="108331" y="104628"/>
                  </a:lnTo>
                  <a:lnTo>
                    <a:pt x="103976" y="102088"/>
                  </a:lnTo>
                  <a:lnTo>
                    <a:pt x="47371" y="102088"/>
                  </a:lnTo>
                  <a:lnTo>
                    <a:pt x="47371" y="69068"/>
                  </a:lnTo>
                  <a:lnTo>
                    <a:pt x="103976" y="69068"/>
                  </a:lnTo>
                  <a:lnTo>
                    <a:pt x="108331" y="66528"/>
                  </a:lnTo>
                  <a:close/>
                </a:path>
                <a:path w="504189" h="171450">
                  <a:moveTo>
                    <a:pt x="504189" y="66528"/>
                  </a:moveTo>
                  <a:lnTo>
                    <a:pt x="108331" y="66528"/>
                  </a:lnTo>
                  <a:lnTo>
                    <a:pt x="75673" y="85578"/>
                  </a:lnTo>
                  <a:lnTo>
                    <a:pt x="108331" y="104628"/>
                  </a:lnTo>
                  <a:lnTo>
                    <a:pt x="504189" y="104628"/>
                  </a:lnTo>
                  <a:lnTo>
                    <a:pt x="504189" y="66528"/>
                  </a:lnTo>
                  <a:close/>
                </a:path>
                <a:path w="504189" h="171450">
                  <a:moveTo>
                    <a:pt x="47371" y="69068"/>
                  </a:moveTo>
                  <a:lnTo>
                    <a:pt x="47371" y="102088"/>
                  </a:lnTo>
                  <a:lnTo>
                    <a:pt x="75673" y="85578"/>
                  </a:lnTo>
                  <a:lnTo>
                    <a:pt x="47371" y="69068"/>
                  </a:lnTo>
                  <a:close/>
                </a:path>
                <a:path w="504189" h="171450">
                  <a:moveTo>
                    <a:pt x="75673" y="85578"/>
                  </a:moveTo>
                  <a:lnTo>
                    <a:pt x="47371" y="102088"/>
                  </a:lnTo>
                  <a:lnTo>
                    <a:pt x="103976" y="102088"/>
                  </a:lnTo>
                  <a:lnTo>
                    <a:pt x="75673" y="85578"/>
                  </a:lnTo>
                  <a:close/>
                </a:path>
                <a:path w="504189" h="171450">
                  <a:moveTo>
                    <a:pt x="103976" y="69068"/>
                  </a:moveTo>
                  <a:lnTo>
                    <a:pt x="47371" y="69068"/>
                  </a:lnTo>
                  <a:lnTo>
                    <a:pt x="75673" y="85578"/>
                  </a:lnTo>
                  <a:lnTo>
                    <a:pt x="103976" y="69068"/>
                  </a:lnTo>
                  <a:close/>
                </a:path>
              </a:pathLst>
            </a:custGeom>
            <a:solidFill>
              <a:srgbClr val="F79546"/>
            </a:solidFill>
          </p:spPr>
          <p:txBody>
            <a:bodyPr wrap="square" lIns="0" tIns="0" rIns="0" bIns="0" rtlCol="0"/>
            <a:lstStyle/>
            <a:p>
              <a:endParaRPr/>
            </a:p>
          </p:txBody>
        </p:sp>
        <p:sp>
          <p:nvSpPr>
            <p:cNvPr id="49" name="object 49"/>
            <p:cNvSpPr/>
            <p:nvPr/>
          </p:nvSpPr>
          <p:spPr>
            <a:xfrm>
              <a:off x="6234175" y="2558542"/>
              <a:ext cx="2298700" cy="1821814"/>
            </a:xfrm>
            <a:custGeom>
              <a:avLst/>
              <a:gdLst/>
              <a:ahLst/>
              <a:cxnLst/>
              <a:rect l="l" t="t" r="r" b="b"/>
              <a:pathLst>
                <a:path w="2298700" h="1821814">
                  <a:moveTo>
                    <a:pt x="2298319" y="1821688"/>
                  </a:moveTo>
                  <a:lnTo>
                    <a:pt x="2255572" y="1813844"/>
                  </a:lnTo>
                  <a:lnTo>
                    <a:pt x="2212608" y="1805306"/>
                  </a:lnTo>
                  <a:lnTo>
                    <a:pt x="2169446" y="1796075"/>
                  </a:lnTo>
                  <a:lnTo>
                    <a:pt x="2126109" y="1786152"/>
                  </a:lnTo>
                  <a:lnTo>
                    <a:pt x="2082617" y="1775540"/>
                  </a:lnTo>
                  <a:lnTo>
                    <a:pt x="2038991" y="1764241"/>
                  </a:lnTo>
                  <a:lnTo>
                    <a:pt x="1995253" y="1752256"/>
                  </a:lnTo>
                  <a:lnTo>
                    <a:pt x="1951422" y="1739588"/>
                  </a:lnTo>
                  <a:lnTo>
                    <a:pt x="1907521" y="1726239"/>
                  </a:lnTo>
                  <a:lnTo>
                    <a:pt x="1863570" y="1712211"/>
                  </a:lnTo>
                  <a:lnTo>
                    <a:pt x="1819591" y="1697504"/>
                  </a:lnTo>
                  <a:lnTo>
                    <a:pt x="1775604" y="1682123"/>
                  </a:lnTo>
                  <a:lnTo>
                    <a:pt x="1731631" y="1666067"/>
                  </a:lnTo>
                  <a:lnTo>
                    <a:pt x="1687693" y="1649340"/>
                  </a:lnTo>
                  <a:lnTo>
                    <a:pt x="1643809" y="1631944"/>
                  </a:lnTo>
                  <a:lnTo>
                    <a:pt x="1600003" y="1613880"/>
                  </a:lnTo>
                  <a:lnTo>
                    <a:pt x="1556294" y="1595150"/>
                  </a:lnTo>
                  <a:lnTo>
                    <a:pt x="1512704" y="1575756"/>
                  </a:lnTo>
                  <a:lnTo>
                    <a:pt x="1469254" y="1555701"/>
                  </a:lnTo>
                  <a:lnTo>
                    <a:pt x="1425965" y="1534985"/>
                  </a:lnTo>
                  <a:lnTo>
                    <a:pt x="1382858" y="1513612"/>
                  </a:lnTo>
                  <a:lnTo>
                    <a:pt x="1339953" y="1491583"/>
                  </a:lnTo>
                  <a:lnTo>
                    <a:pt x="1297273" y="1468900"/>
                  </a:lnTo>
                  <a:lnTo>
                    <a:pt x="1254838" y="1445565"/>
                  </a:lnTo>
                  <a:lnTo>
                    <a:pt x="1212668" y="1421579"/>
                  </a:lnTo>
                  <a:lnTo>
                    <a:pt x="1170786" y="1396946"/>
                  </a:lnTo>
                  <a:lnTo>
                    <a:pt x="1129212" y="1371667"/>
                  </a:lnTo>
                  <a:lnTo>
                    <a:pt x="1087968" y="1345743"/>
                  </a:lnTo>
                  <a:lnTo>
                    <a:pt x="1047073" y="1319177"/>
                  </a:lnTo>
                  <a:lnTo>
                    <a:pt x="1006550" y="1291971"/>
                  </a:lnTo>
                  <a:lnTo>
                    <a:pt x="966420" y="1264127"/>
                  </a:lnTo>
                  <a:lnTo>
                    <a:pt x="926703" y="1235646"/>
                  </a:lnTo>
                  <a:lnTo>
                    <a:pt x="887420" y="1206531"/>
                  </a:lnTo>
                  <a:lnTo>
                    <a:pt x="848593" y="1176783"/>
                  </a:lnTo>
                  <a:lnTo>
                    <a:pt x="810242" y="1146405"/>
                  </a:lnTo>
                  <a:lnTo>
                    <a:pt x="772389" y="1115399"/>
                  </a:lnTo>
                  <a:lnTo>
                    <a:pt x="735055" y="1083766"/>
                  </a:lnTo>
                  <a:lnTo>
                    <a:pt x="698260" y="1051508"/>
                  </a:lnTo>
                  <a:lnTo>
                    <a:pt x="662027" y="1018628"/>
                  </a:lnTo>
                  <a:lnTo>
                    <a:pt x="626375" y="985127"/>
                  </a:lnTo>
                  <a:lnTo>
                    <a:pt x="591326" y="951007"/>
                  </a:lnTo>
                  <a:lnTo>
                    <a:pt x="556900" y="916271"/>
                  </a:lnTo>
                  <a:lnTo>
                    <a:pt x="523120" y="880920"/>
                  </a:lnTo>
                  <a:lnTo>
                    <a:pt x="490006" y="844956"/>
                  </a:lnTo>
                  <a:lnTo>
                    <a:pt x="457579" y="808381"/>
                  </a:lnTo>
                  <a:lnTo>
                    <a:pt x="425860" y="771197"/>
                  </a:lnTo>
                  <a:lnTo>
                    <a:pt x="394870" y="733407"/>
                  </a:lnTo>
                  <a:lnTo>
                    <a:pt x="364630" y="695011"/>
                  </a:lnTo>
                  <a:lnTo>
                    <a:pt x="335162" y="656012"/>
                  </a:lnTo>
                  <a:lnTo>
                    <a:pt x="306486" y="616412"/>
                  </a:lnTo>
                  <a:lnTo>
                    <a:pt x="278623" y="576214"/>
                  </a:lnTo>
                  <a:lnTo>
                    <a:pt x="251595" y="535417"/>
                  </a:lnTo>
                  <a:lnTo>
                    <a:pt x="225422" y="494026"/>
                  </a:lnTo>
                  <a:lnTo>
                    <a:pt x="200126" y="452042"/>
                  </a:lnTo>
                  <a:lnTo>
                    <a:pt x="175727" y="409466"/>
                  </a:lnTo>
                  <a:lnTo>
                    <a:pt x="152246" y="366301"/>
                  </a:lnTo>
                  <a:lnTo>
                    <a:pt x="129706" y="322548"/>
                  </a:lnTo>
                  <a:lnTo>
                    <a:pt x="108126" y="278210"/>
                  </a:lnTo>
                  <a:lnTo>
                    <a:pt x="87528" y="233289"/>
                  </a:lnTo>
                  <a:lnTo>
                    <a:pt x="67932" y="187786"/>
                  </a:lnTo>
                  <a:lnTo>
                    <a:pt x="49361" y="141704"/>
                  </a:lnTo>
                  <a:lnTo>
                    <a:pt x="31834" y="95044"/>
                  </a:lnTo>
                  <a:lnTo>
                    <a:pt x="15373" y="47809"/>
                  </a:lnTo>
                  <a:lnTo>
                    <a:pt x="0" y="0"/>
                  </a:lnTo>
                </a:path>
              </a:pathLst>
            </a:custGeom>
            <a:ln w="57150">
              <a:solidFill>
                <a:srgbClr val="94B3D6"/>
              </a:solidFill>
            </a:ln>
          </p:spPr>
          <p:txBody>
            <a:bodyPr wrap="square" lIns="0" tIns="0" rIns="0" bIns="0" rtlCol="0"/>
            <a:lstStyle/>
            <a:p>
              <a:endParaRPr/>
            </a:p>
          </p:txBody>
        </p:sp>
        <p:sp>
          <p:nvSpPr>
            <p:cNvPr id="50" name="object 50"/>
            <p:cNvSpPr/>
            <p:nvPr/>
          </p:nvSpPr>
          <p:spPr>
            <a:xfrm>
              <a:off x="5257800" y="3708400"/>
              <a:ext cx="3190240" cy="124460"/>
            </a:xfrm>
            <a:prstGeom prst="rect">
              <a:avLst/>
            </a:prstGeom>
            <a:blipFill>
              <a:blip r:embed="rId11" cstate="print"/>
              <a:stretch>
                <a:fillRect/>
              </a:stretch>
            </a:blipFill>
          </p:spPr>
          <p:txBody>
            <a:bodyPr wrap="square" lIns="0" tIns="0" rIns="0" bIns="0" rtlCol="0"/>
            <a:lstStyle/>
            <a:p>
              <a:endParaRPr/>
            </a:p>
          </p:txBody>
        </p:sp>
        <p:sp>
          <p:nvSpPr>
            <p:cNvPr id="51" name="object 51"/>
            <p:cNvSpPr/>
            <p:nvPr/>
          </p:nvSpPr>
          <p:spPr>
            <a:xfrm>
              <a:off x="5301361" y="3748659"/>
              <a:ext cx="3103880" cy="0"/>
            </a:xfrm>
            <a:custGeom>
              <a:avLst/>
              <a:gdLst/>
              <a:ahLst/>
              <a:cxnLst/>
              <a:rect l="l" t="t" r="r" b="b"/>
              <a:pathLst>
                <a:path w="3103879">
                  <a:moveTo>
                    <a:pt x="3103625" y="0"/>
                  </a:moveTo>
                  <a:lnTo>
                    <a:pt x="0" y="0"/>
                  </a:lnTo>
                </a:path>
              </a:pathLst>
            </a:custGeom>
            <a:ln w="38100">
              <a:solidFill>
                <a:srgbClr val="F79546"/>
              </a:solidFill>
            </a:ln>
          </p:spPr>
          <p:txBody>
            <a:bodyPr wrap="square" lIns="0" tIns="0" rIns="0" bIns="0" rtlCol="0"/>
            <a:lstStyle/>
            <a:p>
              <a:endParaRPr/>
            </a:p>
          </p:txBody>
        </p:sp>
      </p:grpSp>
      <p:sp>
        <p:nvSpPr>
          <p:cNvPr id="52" name="object 52"/>
          <p:cNvSpPr txBox="1"/>
          <p:nvPr/>
        </p:nvSpPr>
        <p:spPr>
          <a:xfrm>
            <a:off x="8325484" y="3328034"/>
            <a:ext cx="454659"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36C09"/>
                </a:solidFill>
                <a:latin typeface="Carlito"/>
                <a:cs typeface="Carlito"/>
              </a:rPr>
              <a:t>SR</a:t>
            </a:r>
            <a:r>
              <a:rPr sz="1600" b="1" spc="-15" dirty="0">
                <a:solidFill>
                  <a:srgbClr val="E36C09"/>
                </a:solidFill>
                <a:latin typeface="Carlito"/>
                <a:cs typeface="Carlito"/>
              </a:rPr>
              <a:t>A</a:t>
            </a:r>
            <a:r>
              <a:rPr sz="1600" b="1" dirty="0">
                <a:solidFill>
                  <a:srgbClr val="E36C09"/>
                </a:solidFill>
                <a:latin typeface="Carlito"/>
                <a:cs typeface="Carlito"/>
              </a:rPr>
              <a:t>S</a:t>
            </a:r>
            <a:endParaRPr sz="1600">
              <a:latin typeface="Carlito"/>
              <a:cs typeface="Carlito"/>
            </a:endParaRPr>
          </a:p>
        </p:txBody>
      </p:sp>
      <p:grpSp>
        <p:nvGrpSpPr>
          <p:cNvPr id="53" name="object 53"/>
          <p:cNvGrpSpPr/>
          <p:nvPr/>
        </p:nvGrpSpPr>
        <p:grpSpPr>
          <a:xfrm>
            <a:off x="5986779" y="3728720"/>
            <a:ext cx="1168400" cy="1191260"/>
            <a:chOff x="5986779" y="3728720"/>
            <a:chExt cx="1168400" cy="1191260"/>
          </a:xfrm>
        </p:grpSpPr>
        <p:sp>
          <p:nvSpPr>
            <p:cNvPr id="54" name="object 54"/>
            <p:cNvSpPr/>
            <p:nvPr/>
          </p:nvSpPr>
          <p:spPr>
            <a:xfrm>
              <a:off x="7030719" y="3728720"/>
              <a:ext cx="124459" cy="1191259"/>
            </a:xfrm>
            <a:prstGeom prst="rect">
              <a:avLst/>
            </a:prstGeom>
            <a:blipFill>
              <a:blip r:embed="rId12" cstate="print"/>
              <a:stretch>
                <a:fillRect/>
              </a:stretch>
            </a:blipFill>
          </p:spPr>
          <p:txBody>
            <a:bodyPr wrap="square" lIns="0" tIns="0" rIns="0" bIns="0" rtlCol="0"/>
            <a:lstStyle/>
            <a:p>
              <a:endParaRPr/>
            </a:p>
          </p:txBody>
        </p:sp>
        <p:sp>
          <p:nvSpPr>
            <p:cNvPr id="55" name="object 55"/>
            <p:cNvSpPr/>
            <p:nvPr/>
          </p:nvSpPr>
          <p:spPr>
            <a:xfrm>
              <a:off x="7092314" y="3748659"/>
              <a:ext cx="0" cy="1106170"/>
            </a:xfrm>
            <a:custGeom>
              <a:avLst/>
              <a:gdLst/>
              <a:ahLst/>
              <a:cxnLst/>
              <a:rect l="l" t="t" r="r" b="b"/>
              <a:pathLst>
                <a:path h="1106170">
                  <a:moveTo>
                    <a:pt x="0" y="1105662"/>
                  </a:moveTo>
                  <a:lnTo>
                    <a:pt x="0" y="0"/>
                  </a:lnTo>
                </a:path>
              </a:pathLst>
            </a:custGeom>
            <a:ln w="38100">
              <a:solidFill>
                <a:srgbClr val="4AACC5"/>
              </a:solidFill>
              <a:prstDash val="dash"/>
            </a:ln>
          </p:spPr>
          <p:txBody>
            <a:bodyPr wrap="square" lIns="0" tIns="0" rIns="0" bIns="0" rtlCol="0"/>
            <a:lstStyle/>
            <a:p>
              <a:endParaRPr/>
            </a:p>
          </p:txBody>
        </p:sp>
        <p:sp>
          <p:nvSpPr>
            <p:cNvPr id="56" name="object 56"/>
            <p:cNvSpPr/>
            <p:nvPr/>
          </p:nvSpPr>
          <p:spPr>
            <a:xfrm>
              <a:off x="5986779" y="3728720"/>
              <a:ext cx="124460" cy="1191259"/>
            </a:xfrm>
            <a:prstGeom prst="rect">
              <a:avLst/>
            </a:prstGeom>
            <a:blipFill>
              <a:blip r:embed="rId12" cstate="print"/>
              <a:stretch>
                <a:fillRect/>
              </a:stretch>
            </a:blipFill>
          </p:spPr>
          <p:txBody>
            <a:bodyPr wrap="square" lIns="0" tIns="0" rIns="0" bIns="0" rtlCol="0"/>
            <a:lstStyle/>
            <a:p>
              <a:endParaRPr/>
            </a:p>
          </p:txBody>
        </p:sp>
        <p:sp>
          <p:nvSpPr>
            <p:cNvPr id="57" name="object 57"/>
            <p:cNvSpPr/>
            <p:nvPr/>
          </p:nvSpPr>
          <p:spPr>
            <a:xfrm>
              <a:off x="6048120" y="3748659"/>
              <a:ext cx="0" cy="1106170"/>
            </a:xfrm>
            <a:custGeom>
              <a:avLst/>
              <a:gdLst/>
              <a:ahLst/>
              <a:cxnLst/>
              <a:rect l="l" t="t" r="r" b="b"/>
              <a:pathLst>
                <a:path h="1106170">
                  <a:moveTo>
                    <a:pt x="0" y="1105662"/>
                  </a:moveTo>
                  <a:lnTo>
                    <a:pt x="0" y="0"/>
                  </a:lnTo>
                </a:path>
              </a:pathLst>
            </a:custGeom>
            <a:ln w="38100">
              <a:solidFill>
                <a:srgbClr val="FF0000"/>
              </a:solidFill>
              <a:prstDash val="dash"/>
            </a:ln>
          </p:spPr>
          <p:txBody>
            <a:bodyPr wrap="square" lIns="0" tIns="0" rIns="0" bIns="0" rtlCol="0"/>
            <a:lstStyle/>
            <a:p>
              <a:endParaRPr/>
            </a:p>
          </p:txBody>
        </p:sp>
      </p:grpSp>
      <p:sp>
        <p:nvSpPr>
          <p:cNvPr id="58" name="object 58"/>
          <p:cNvSpPr txBox="1"/>
          <p:nvPr/>
        </p:nvSpPr>
        <p:spPr>
          <a:xfrm>
            <a:off x="7100951" y="3298761"/>
            <a:ext cx="21082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94B3D6"/>
                </a:solidFill>
                <a:latin typeface="Carlito"/>
                <a:cs typeface="Carlito"/>
              </a:rPr>
              <a:t>A</a:t>
            </a:r>
            <a:endParaRPr sz="2400">
              <a:latin typeface="Carlito"/>
              <a:cs typeface="Carlito"/>
            </a:endParaRPr>
          </a:p>
        </p:txBody>
      </p:sp>
      <p:sp>
        <p:nvSpPr>
          <p:cNvPr id="59" name="object 59"/>
          <p:cNvSpPr txBox="1"/>
          <p:nvPr/>
        </p:nvSpPr>
        <p:spPr>
          <a:xfrm>
            <a:off x="5314060" y="3803395"/>
            <a:ext cx="715010" cy="391160"/>
          </a:xfrm>
          <a:prstGeom prst="rect">
            <a:avLst/>
          </a:prstGeom>
        </p:spPr>
        <p:txBody>
          <a:bodyPr vert="horz" wrap="square" lIns="0" tIns="12700" rIns="0" bIns="0" rtlCol="0">
            <a:spAutoFit/>
          </a:bodyPr>
          <a:lstStyle/>
          <a:p>
            <a:pPr marL="420370">
              <a:lnSpc>
                <a:spcPct val="100000"/>
              </a:lnSpc>
              <a:spcBef>
                <a:spcPts val="100"/>
              </a:spcBef>
            </a:pPr>
            <a:r>
              <a:rPr sz="2400" b="1" dirty="0">
                <a:solidFill>
                  <a:srgbClr val="FF0000"/>
                </a:solidFill>
                <a:latin typeface="Carlito"/>
                <a:cs typeface="Carlito"/>
              </a:rPr>
              <a:t>B</a:t>
            </a:r>
            <a:endParaRPr sz="2400">
              <a:latin typeface="Carlito"/>
              <a:cs typeface="Carlito"/>
            </a:endParaRPr>
          </a:p>
        </p:txBody>
      </p:sp>
      <p:grpSp>
        <p:nvGrpSpPr>
          <p:cNvPr id="60" name="object 60"/>
          <p:cNvGrpSpPr/>
          <p:nvPr/>
        </p:nvGrpSpPr>
        <p:grpSpPr>
          <a:xfrm>
            <a:off x="5872479" y="4894579"/>
            <a:ext cx="1191260" cy="426720"/>
            <a:chOff x="5872479" y="4894579"/>
            <a:chExt cx="1191260" cy="426720"/>
          </a:xfrm>
        </p:grpSpPr>
        <p:sp>
          <p:nvSpPr>
            <p:cNvPr id="61" name="object 61"/>
            <p:cNvSpPr/>
            <p:nvPr/>
          </p:nvSpPr>
          <p:spPr>
            <a:xfrm>
              <a:off x="5872479" y="4894579"/>
              <a:ext cx="1191259" cy="426719"/>
            </a:xfrm>
            <a:prstGeom prst="rect">
              <a:avLst/>
            </a:prstGeom>
            <a:blipFill>
              <a:blip r:embed="rId13" cstate="print"/>
              <a:stretch>
                <a:fillRect/>
              </a:stretch>
            </a:blipFill>
          </p:spPr>
          <p:txBody>
            <a:bodyPr wrap="square" lIns="0" tIns="0" rIns="0" bIns="0" rtlCol="0"/>
            <a:lstStyle/>
            <a:p>
              <a:endParaRPr/>
            </a:p>
          </p:txBody>
        </p:sp>
        <p:sp>
          <p:nvSpPr>
            <p:cNvPr id="62" name="object 62"/>
            <p:cNvSpPr/>
            <p:nvPr/>
          </p:nvSpPr>
          <p:spPr>
            <a:xfrm>
              <a:off x="6084061" y="4999628"/>
              <a:ext cx="936625" cy="171450"/>
            </a:xfrm>
            <a:custGeom>
              <a:avLst/>
              <a:gdLst/>
              <a:ahLst/>
              <a:cxnLst/>
              <a:rect l="l" t="t" r="r" b="b"/>
              <a:pathLst>
                <a:path w="936625" h="171450">
                  <a:moveTo>
                    <a:pt x="149687" y="0"/>
                  </a:moveTo>
                  <a:lnTo>
                    <a:pt x="142493" y="2393"/>
                  </a:lnTo>
                  <a:lnTo>
                    <a:pt x="0" y="85578"/>
                  </a:lnTo>
                  <a:lnTo>
                    <a:pt x="142493" y="168636"/>
                  </a:lnTo>
                  <a:lnTo>
                    <a:pt x="149687" y="171100"/>
                  </a:lnTo>
                  <a:lnTo>
                    <a:pt x="156987" y="170636"/>
                  </a:lnTo>
                  <a:lnTo>
                    <a:pt x="163550" y="167457"/>
                  </a:lnTo>
                  <a:lnTo>
                    <a:pt x="168528" y="161778"/>
                  </a:lnTo>
                  <a:lnTo>
                    <a:pt x="170993" y="154656"/>
                  </a:lnTo>
                  <a:lnTo>
                    <a:pt x="170529" y="147379"/>
                  </a:lnTo>
                  <a:lnTo>
                    <a:pt x="167350" y="140793"/>
                  </a:lnTo>
                  <a:lnTo>
                    <a:pt x="161671" y="135743"/>
                  </a:lnTo>
                  <a:lnTo>
                    <a:pt x="108330" y="104628"/>
                  </a:lnTo>
                  <a:lnTo>
                    <a:pt x="37846" y="104628"/>
                  </a:lnTo>
                  <a:lnTo>
                    <a:pt x="37846" y="66528"/>
                  </a:lnTo>
                  <a:lnTo>
                    <a:pt x="108113" y="66528"/>
                  </a:lnTo>
                  <a:lnTo>
                    <a:pt x="161671" y="35286"/>
                  </a:lnTo>
                  <a:lnTo>
                    <a:pt x="167350" y="30307"/>
                  </a:lnTo>
                  <a:lnTo>
                    <a:pt x="170529" y="23745"/>
                  </a:lnTo>
                  <a:lnTo>
                    <a:pt x="170993" y="16444"/>
                  </a:lnTo>
                  <a:lnTo>
                    <a:pt x="168528" y="9251"/>
                  </a:lnTo>
                  <a:lnTo>
                    <a:pt x="163550" y="3643"/>
                  </a:lnTo>
                  <a:lnTo>
                    <a:pt x="156987" y="488"/>
                  </a:lnTo>
                  <a:lnTo>
                    <a:pt x="149687" y="0"/>
                  </a:lnTo>
                  <a:close/>
                </a:path>
                <a:path w="936625" h="171450">
                  <a:moveTo>
                    <a:pt x="108113" y="66528"/>
                  </a:moveTo>
                  <a:lnTo>
                    <a:pt x="37846" y="66528"/>
                  </a:lnTo>
                  <a:lnTo>
                    <a:pt x="37846" y="104628"/>
                  </a:lnTo>
                  <a:lnTo>
                    <a:pt x="108330" y="104628"/>
                  </a:lnTo>
                  <a:lnTo>
                    <a:pt x="103758" y="101961"/>
                  </a:lnTo>
                  <a:lnTo>
                    <a:pt x="47371" y="101961"/>
                  </a:lnTo>
                  <a:lnTo>
                    <a:pt x="47371" y="69068"/>
                  </a:lnTo>
                  <a:lnTo>
                    <a:pt x="103759" y="69068"/>
                  </a:lnTo>
                  <a:lnTo>
                    <a:pt x="108113" y="66528"/>
                  </a:lnTo>
                  <a:close/>
                </a:path>
                <a:path w="936625" h="171450">
                  <a:moveTo>
                    <a:pt x="936243" y="66528"/>
                  </a:moveTo>
                  <a:lnTo>
                    <a:pt x="108113" y="66528"/>
                  </a:lnTo>
                  <a:lnTo>
                    <a:pt x="75564" y="85514"/>
                  </a:lnTo>
                  <a:lnTo>
                    <a:pt x="108330" y="104628"/>
                  </a:lnTo>
                  <a:lnTo>
                    <a:pt x="936243" y="104628"/>
                  </a:lnTo>
                  <a:lnTo>
                    <a:pt x="936243" y="66528"/>
                  </a:lnTo>
                  <a:close/>
                </a:path>
                <a:path w="936625" h="171450">
                  <a:moveTo>
                    <a:pt x="47371" y="69068"/>
                  </a:moveTo>
                  <a:lnTo>
                    <a:pt x="47371" y="101961"/>
                  </a:lnTo>
                  <a:lnTo>
                    <a:pt x="75564" y="85514"/>
                  </a:lnTo>
                  <a:lnTo>
                    <a:pt x="47371" y="69068"/>
                  </a:lnTo>
                  <a:close/>
                </a:path>
                <a:path w="936625" h="171450">
                  <a:moveTo>
                    <a:pt x="75564" y="85514"/>
                  </a:moveTo>
                  <a:lnTo>
                    <a:pt x="47371" y="101961"/>
                  </a:lnTo>
                  <a:lnTo>
                    <a:pt x="103758" y="101961"/>
                  </a:lnTo>
                  <a:lnTo>
                    <a:pt x="75564" y="85514"/>
                  </a:lnTo>
                  <a:close/>
                </a:path>
                <a:path w="936625" h="171450">
                  <a:moveTo>
                    <a:pt x="103759" y="69068"/>
                  </a:moveTo>
                  <a:lnTo>
                    <a:pt x="47371" y="69068"/>
                  </a:lnTo>
                  <a:lnTo>
                    <a:pt x="75564" y="85514"/>
                  </a:lnTo>
                  <a:lnTo>
                    <a:pt x="103759" y="69068"/>
                  </a:lnTo>
                  <a:close/>
                </a:path>
              </a:pathLst>
            </a:custGeom>
            <a:solidFill>
              <a:srgbClr val="F79546"/>
            </a:solidFill>
          </p:spPr>
          <p:txBody>
            <a:bodyPr wrap="square" lIns="0" tIns="0" rIns="0" bIns="0" rtlCol="0"/>
            <a:lstStyle/>
            <a:p>
              <a:endParaRPr/>
            </a:p>
          </p:txBody>
        </p:sp>
      </p:grpSp>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3642410" y="103076"/>
              <a:ext cx="360" cy="360"/>
            </p14:xfrm>
          </p:contentPart>
        </mc:Choice>
        <mc:Fallback xmlns="">
          <p:pic>
            <p:nvPicPr>
              <p:cNvPr id="4" name="Ink 3"/>
            </p:nvPicPr>
            <p:blipFill>
              <a:blip r:embed="rId15"/>
            </p:blipFill>
            <p:spPr>
              <a:xfrm>
                <a:off x="3642410" y="103076"/>
                <a:ext cx="360" cy="360"/>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63" name="Ink 62"/>
              <p14:cNvContentPartPr/>
              <p14:nvPr/>
            </p14:nvContentPartPr>
            <p14:xfrm>
              <a:off x="8140970" y="1592396"/>
              <a:ext cx="728640" cy="732600"/>
            </p14:xfrm>
          </p:contentPart>
        </mc:Choice>
        <mc:Fallback xmlns="">
          <p:pic>
            <p:nvPicPr>
              <p:cNvPr id="63" name="Ink 62"/>
            </p:nvPicPr>
            <p:blipFill>
              <a:blip r:embed="rId17"/>
            </p:blipFill>
            <p:spPr>
              <a:xfrm>
                <a:off x="8140970" y="1592396"/>
                <a:ext cx="728640" cy="732600"/>
              </a:xfrm>
              <a:prstGeom prst="rect"/>
            </p:spPr>
          </p:pic>
        </mc:Fallback>
      </mc:AlternateContent>
      <mc:AlternateContent xmlns:mc="http://schemas.openxmlformats.org/markup-compatibility/2006" xmlns:p14="http://schemas.microsoft.com/office/powerpoint/2010/main">
        <mc:Choice Requires="p14">
          <p:contentPart p14:bwMode="auto" r:id="rId18">
            <p14:nvContentPartPr>
              <p14:cNvPr id="64" name="Ink 63"/>
              <p14:cNvContentPartPr/>
              <p14:nvPr/>
            </p14:nvContentPartPr>
            <p14:xfrm>
              <a:off x="7030730" y="3641876"/>
              <a:ext cx="169920" cy="239040"/>
            </p14:xfrm>
          </p:contentPart>
        </mc:Choice>
        <mc:Fallback xmlns="">
          <p:pic>
            <p:nvPicPr>
              <p:cNvPr id="64" name="Ink 63"/>
            </p:nvPicPr>
            <p:blipFill>
              <a:blip r:embed="rId19"/>
            </p:blipFill>
            <p:spPr>
              <a:xfrm>
                <a:off x="7030730" y="3641876"/>
                <a:ext cx="169920" cy="239040"/>
              </a:xfrm>
              <a:prstGeom prst="rect"/>
            </p:spPr>
          </p:pic>
        </mc:Fallback>
      </mc:AlternateContent>
      <mc:AlternateContent xmlns:mc="http://schemas.openxmlformats.org/markup-compatibility/2006" xmlns:p14="http://schemas.microsoft.com/office/powerpoint/2010/main">
        <mc:Choice Requires="p14">
          <p:contentPart p14:bwMode="auto" r:id="rId20">
            <p14:nvContentPartPr>
              <p14:cNvPr id="65" name="Ink 64"/>
              <p14:cNvContentPartPr/>
              <p14:nvPr/>
            </p14:nvContentPartPr>
            <p14:xfrm>
              <a:off x="7055210" y="3673916"/>
              <a:ext cx="115200" cy="142200"/>
            </p14:xfrm>
          </p:contentPart>
        </mc:Choice>
        <mc:Fallback xmlns="">
          <p:pic>
            <p:nvPicPr>
              <p:cNvPr id="65" name="Ink 64"/>
            </p:nvPicPr>
            <p:blipFill>
              <a:blip r:embed="rId21"/>
            </p:blipFill>
            <p:spPr>
              <a:xfrm>
                <a:off x="7055210" y="3673916"/>
                <a:ext cx="115200" cy="142200"/>
              </a:xfrm>
              <a:prstGeom prst="rect"/>
            </p:spPr>
          </p:pic>
        </mc:Fallback>
      </mc:AlternateContent>
      <p:grpSp>
        <p:nvGrpSpPr>
          <p:cNvPr id="68" name="Group 67"/>
          <p:cNvGrpSpPr/>
          <p:nvPr/>
        </p:nvGrpSpPr>
        <p:grpSpPr>
          <a:xfrm>
            <a:off x="7933970" y="4291316"/>
            <a:ext cx="915120" cy="216360"/>
            <a:chOff x="7933970" y="4291316"/>
            <a:chExt cx="915120" cy="216360"/>
          </a:xfrm>
        </p:grpSpPr>
        <mc:AlternateContent xmlns:mc="http://schemas.openxmlformats.org/markup-compatibility/2006" xmlns:p14="http://schemas.microsoft.com/office/powerpoint/2010/main">
          <mc:Choice Requires="p14">
            <p:contentPart p14:bwMode="auto" r:id="rId22">
              <p14:nvContentPartPr>
                <p14:cNvPr id="66" name="Ink 65"/>
                <p14:cNvContentPartPr/>
                <p14:nvPr/>
              </p14:nvContentPartPr>
              <p14:xfrm>
                <a:off x="7968890" y="4291316"/>
                <a:ext cx="880200" cy="163440"/>
              </p14:xfrm>
            </p:contentPart>
          </mc:Choice>
          <mc:Fallback xmlns="">
            <p:pic>
              <p:nvPicPr>
                <p:cNvPr id="66" name="Ink 65"/>
              </p:nvPicPr>
              <p:blipFill>
                <a:blip r:embed="rId23"/>
              </p:blipFill>
              <p:spPr>
                <a:xfrm>
                  <a:off x="7968890" y="4291316"/>
                  <a:ext cx="880200" cy="163440"/>
                </a:xfrm>
                <a:prstGeom prst="rect"/>
              </p:spPr>
            </p:pic>
          </mc:Fallback>
        </mc:AlternateContent>
        <mc:AlternateContent xmlns:mc="http://schemas.openxmlformats.org/markup-compatibility/2006" xmlns:p14="http://schemas.microsoft.com/office/powerpoint/2010/main">
          <mc:Choice Requires="p14">
            <p:contentPart p14:bwMode="auto" r:id="rId24">
              <p14:nvContentPartPr>
                <p14:cNvPr id="67" name="Ink 66"/>
                <p14:cNvContentPartPr/>
                <p14:nvPr/>
              </p14:nvContentPartPr>
              <p14:xfrm>
                <a:off x="7933970" y="4424156"/>
                <a:ext cx="123480" cy="83520"/>
              </p14:xfrm>
            </p:contentPart>
          </mc:Choice>
          <mc:Fallback xmlns="">
            <p:pic>
              <p:nvPicPr>
                <p:cNvPr id="67" name="Ink 66"/>
              </p:nvPicPr>
              <p:blipFill>
                <a:blip r:embed="rId25"/>
              </p:blipFill>
              <p:spPr>
                <a:xfrm>
                  <a:off x="7933970" y="4424156"/>
                  <a:ext cx="123480" cy="83520"/>
                </a:xfrm>
                <a:prstGeom prst="rect"/>
              </p:spPr>
            </p:pic>
          </mc:Fallback>
        </mc:AlternateContent>
      </p:grpSp>
      <mc:AlternateContent xmlns:mc="http://schemas.openxmlformats.org/markup-compatibility/2006" xmlns:p14="http://schemas.microsoft.com/office/powerpoint/2010/main">
        <mc:Choice Requires="p14">
          <p:contentPart p14:bwMode="auto" r:id="rId26">
            <p14:nvContentPartPr>
              <p14:cNvPr id="69" name="Ink 68"/>
              <p14:cNvContentPartPr/>
              <p14:nvPr/>
            </p14:nvContentPartPr>
            <p14:xfrm>
              <a:off x="5633570" y="4158836"/>
              <a:ext cx="314280" cy="144360"/>
            </p14:xfrm>
          </p:contentPart>
        </mc:Choice>
        <mc:Fallback xmlns="">
          <p:pic>
            <p:nvPicPr>
              <p:cNvPr id="69" name="Ink 68"/>
            </p:nvPicPr>
            <p:blipFill>
              <a:blip r:embed="rId27"/>
            </p:blipFill>
            <p:spPr>
              <a:xfrm>
                <a:off x="5633570" y="4158836"/>
                <a:ext cx="314280" cy="144360"/>
              </a:xfrm>
              <a:prstGeom prst="rect"/>
            </p:spPr>
          </p:pic>
        </mc:Fallback>
      </mc:AlternateContent>
      <mc:AlternateContent xmlns:mc="http://schemas.openxmlformats.org/markup-compatibility/2006" xmlns:p14="http://schemas.microsoft.com/office/powerpoint/2010/main">
        <mc:Choice Requires="p14">
          <p:contentPart p14:bwMode="auto" r:id="rId28">
            <p14:nvContentPartPr>
              <p14:cNvPr id="70" name="Ink 69"/>
              <p14:cNvContentPartPr/>
              <p14:nvPr/>
            </p14:nvContentPartPr>
            <p14:xfrm>
              <a:off x="6960890" y="4011236"/>
              <a:ext cx="325800" cy="105120"/>
            </p14:xfrm>
          </p:contentPart>
        </mc:Choice>
        <mc:Fallback xmlns="">
          <p:pic>
            <p:nvPicPr>
              <p:cNvPr id="70" name="Ink 69"/>
            </p:nvPicPr>
            <p:blipFill>
              <a:blip r:embed="rId29"/>
            </p:blipFill>
            <p:spPr>
              <a:xfrm>
                <a:off x="6960890" y="4011236"/>
                <a:ext cx="325800" cy="105120"/>
              </a:xfrm>
              <a:prstGeom prst="rect"/>
            </p:spPr>
          </p:pic>
        </mc:Fallback>
      </mc:AlternateContent>
      <mc:AlternateContent xmlns:mc="http://schemas.openxmlformats.org/markup-compatibility/2006">
        <mc:Choice xmlns:p14="http://schemas.microsoft.com/office/powerpoint/2010/main" Requires="p14">
          <p:contentPart p14:bwMode="auto" r:id="rId30">
            <p14:nvContentPartPr>
              <p14:cNvPr id="3" name="Ink 2">
                <a:extLst>
                  <a:ext uri="{FF2B5EF4-FFF2-40B4-BE49-F238E27FC236}">
                    <a16:creationId xmlns:a16="http://schemas.microsoft.com/office/drawing/2014/main" id="{879B9EFE-9ACB-4A74-F216-A5CB3A6E2CA1}"/>
                  </a:ext>
                </a:extLst>
              </p14:cNvPr>
              <p14:cNvContentPartPr/>
              <p14:nvPr/>
            </p14:nvContentPartPr>
            <p14:xfrm>
              <a:off x="3234690" y="2376990"/>
              <a:ext cx="360" cy="360"/>
            </p14:xfrm>
          </p:contentPart>
        </mc:Choice>
        <mc:Fallback>
          <p:pic>
            <p:nvPicPr>
              <p:cNvPr id="3" name="Ink 2">
                <a:extLst>
                  <a:ext uri="{FF2B5EF4-FFF2-40B4-BE49-F238E27FC236}">
                    <a16:creationId xmlns:a16="http://schemas.microsoft.com/office/drawing/2014/main" id="{879B9EFE-9ACB-4A74-F216-A5CB3A6E2CA1}"/>
                  </a:ext>
                </a:extLst>
              </p:cNvPr>
              <p:cNvPicPr/>
              <p:nvPr/>
            </p:nvPicPr>
            <p:blipFill>
              <a:blip r:embed="rId31"/>
              <a:stretch>
                <a:fillRect/>
              </a:stretch>
            </p:blipFill>
            <p:spPr>
              <a:xfrm>
                <a:off x="3217050" y="235935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2" name="Ink 71">
                <a:extLst>
                  <a:ext uri="{FF2B5EF4-FFF2-40B4-BE49-F238E27FC236}">
                    <a16:creationId xmlns:a16="http://schemas.microsoft.com/office/drawing/2014/main" id="{34C32C60-9A34-468E-F4F0-3EAEDABB53F9}"/>
                  </a:ext>
                </a:extLst>
              </p14:cNvPr>
              <p14:cNvContentPartPr/>
              <p14:nvPr/>
            </p14:nvContentPartPr>
            <p14:xfrm>
              <a:off x="1994850" y="1779390"/>
              <a:ext cx="1094040" cy="538560"/>
            </p14:xfrm>
          </p:contentPart>
        </mc:Choice>
        <mc:Fallback>
          <p:pic>
            <p:nvPicPr>
              <p:cNvPr id="72" name="Ink 71">
                <a:extLst>
                  <a:ext uri="{FF2B5EF4-FFF2-40B4-BE49-F238E27FC236}">
                    <a16:creationId xmlns:a16="http://schemas.microsoft.com/office/drawing/2014/main" id="{34C32C60-9A34-468E-F4F0-3EAEDABB53F9}"/>
                  </a:ext>
                </a:extLst>
              </p:cNvPr>
              <p:cNvPicPr/>
              <p:nvPr/>
            </p:nvPicPr>
            <p:blipFill>
              <a:blip r:embed="rId33"/>
              <a:stretch>
                <a:fillRect/>
              </a:stretch>
            </p:blipFill>
            <p:spPr>
              <a:xfrm>
                <a:off x="1976850" y="1761750"/>
                <a:ext cx="1129680" cy="574200"/>
              </a:xfrm>
              <a:prstGeom prst="rect">
                <a:avLst/>
              </a:prstGeom>
            </p:spPr>
          </p:pic>
        </mc:Fallback>
      </mc:AlternateContent>
      <p:grpSp>
        <p:nvGrpSpPr>
          <p:cNvPr id="75" name="Group 74">
            <a:extLst>
              <a:ext uri="{FF2B5EF4-FFF2-40B4-BE49-F238E27FC236}">
                <a16:creationId xmlns:a16="http://schemas.microsoft.com/office/drawing/2014/main" id="{E31DE934-0574-CB08-A4B5-4083CCD31100}"/>
              </a:ext>
            </a:extLst>
          </p:cNvPr>
          <p:cNvGrpSpPr/>
          <p:nvPr/>
        </p:nvGrpSpPr>
        <p:grpSpPr>
          <a:xfrm>
            <a:off x="2377530" y="3406230"/>
            <a:ext cx="154440" cy="237240"/>
            <a:chOff x="2377530" y="3406230"/>
            <a:chExt cx="154440" cy="237240"/>
          </a:xfrm>
        </p:grpSpPr>
        <mc:AlternateContent xmlns:mc="http://schemas.openxmlformats.org/markup-compatibility/2006">
          <mc:Choice xmlns:p14="http://schemas.microsoft.com/office/powerpoint/2010/main" Requires="p14">
            <p:contentPart p14:bwMode="auto" r:id="rId34">
              <p14:nvContentPartPr>
                <p14:cNvPr id="73" name="Ink 72">
                  <a:extLst>
                    <a:ext uri="{FF2B5EF4-FFF2-40B4-BE49-F238E27FC236}">
                      <a16:creationId xmlns:a16="http://schemas.microsoft.com/office/drawing/2014/main" id="{A1598095-1E17-A072-16F5-1B100653B13C}"/>
                    </a:ext>
                  </a:extLst>
                </p14:cNvPr>
                <p14:cNvContentPartPr/>
                <p14:nvPr/>
              </p14:nvContentPartPr>
              <p14:xfrm>
                <a:off x="2395170" y="3406230"/>
                <a:ext cx="85320" cy="135720"/>
              </p14:xfrm>
            </p:contentPart>
          </mc:Choice>
          <mc:Fallback>
            <p:pic>
              <p:nvPicPr>
                <p:cNvPr id="73" name="Ink 72">
                  <a:extLst>
                    <a:ext uri="{FF2B5EF4-FFF2-40B4-BE49-F238E27FC236}">
                      <a16:creationId xmlns:a16="http://schemas.microsoft.com/office/drawing/2014/main" id="{A1598095-1E17-A072-16F5-1B100653B13C}"/>
                    </a:ext>
                  </a:extLst>
                </p:cNvPr>
                <p:cNvPicPr/>
                <p:nvPr/>
              </p:nvPicPr>
              <p:blipFill>
                <a:blip r:embed="rId35"/>
                <a:stretch>
                  <a:fillRect/>
                </a:stretch>
              </p:blipFill>
              <p:spPr>
                <a:xfrm>
                  <a:off x="2377170" y="3388230"/>
                  <a:ext cx="120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4" name="Ink 73">
                  <a:extLst>
                    <a:ext uri="{FF2B5EF4-FFF2-40B4-BE49-F238E27FC236}">
                      <a16:creationId xmlns:a16="http://schemas.microsoft.com/office/drawing/2014/main" id="{A3A3ACDA-2498-04C0-6158-55D84C4FF3EF}"/>
                    </a:ext>
                  </a:extLst>
                </p14:cNvPr>
                <p14:cNvContentPartPr/>
                <p14:nvPr/>
              </p14:nvContentPartPr>
              <p14:xfrm>
                <a:off x="2377530" y="3406230"/>
                <a:ext cx="154440" cy="237240"/>
              </p14:xfrm>
            </p:contentPart>
          </mc:Choice>
          <mc:Fallback>
            <p:pic>
              <p:nvPicPr>
                <p:cNvPr id="74" name="Ink 73">
                  <a:extLst>
                    <a:ext uri="{FF2B5EF4-FFF2-40B4-BE49-F238E27FC236}">
                      <a16:creationId xmlns:a16="http://schemas.microsoft.com/office/drawing/2014/main" id="{A3A3ACDA-2498-04C0-6158-55D84C4FF3EF}"/>
                    </a:ext>
                  </a:extLst>
                </p:cNvPr>
                <p:cNvPicPr/>
                <p:nvPr/>
              </p:nvPicPr>
              <p:blipFill>
                <a:blip r:embed="rId37"/>
                <a:stretch>
                  <a:fillRect/>
                </a:stretch>
              </p:blipFill>
              <p:spPr>
                <a:xfrm>
                  <a:off x="2359530" y="3388230"/>
                  <a:ext cx="190080" cy="272880"/>
                </a:xfrm>
                <a:prstGeom prst="rect">
                  <a:avLst/>
                </a:prstGeom>
              </p:spPr>
            </p:pic>
          </mc:Fallback>
        </mc:AlternateContent>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848600" cy="609600"/>
          </a:xfrm>
        </p:spPr>
        <p:txBody>
          <a:bodyPr>
            <a:noAutofit/>
          </a:bodyPr>
          <a:lstStyle/>
          <a:p>
            <a:pPr algn="l"/>
            <a:r>
              <a:rPr lang="en-US" sz="2400" b="1" dirty="0" err="1">
                <a:effectLst>
                  <a:outerShdw blurRad="38100" dist="38100" dir="2700000" algn="tl">
                    <a:srgbClr val="FFFFFF"/>
                  </a:outerShdw>
                </a:effectLst>
                <a:latin typeface="Arial" panose="020B0604020202020204" pitchFamily="34" charset="0"/>
              </a:rPr>
              <a:t>Faktor</a:t>
            </a:r>
            <a:r>
              <a:rPr lang="en-US" sz="2400" b="1" dirty="0">
                <a:effectLst>
                  <a:outerShdw blurRad="38100" dist="38100" dir="2700000" algn="tl">
                    <a:srgbClr val="FFFFFF"/>
                  </a:outerShdw>
                </a:effectLst>
                <a:latin typeface="Arial" panose="020B0604020202020204" pitchFamily="34" charset="0"/>
              </a:rPr>
              <a:t> yang </a:t>
            </a:r>
            <a:r>
              <a:rPr lang="en-US" sz="2400" b="1" dirty="0" err="1">
                <a:effectLst>
                  <a:outerShdw blurRad="38100" dist="38100" dir="2700000" algn="tl">
                    <a:srgbClr val="FFFFFF"/>
                  </a:outerShdw>
                </a:effectLst>
                <a:latin typeface="Arial" panose="020B0604020202020204" pitchFamily="34" charset="0"/>
              </a:rPr>
              <a:t>mempengaruhi</a:t>
            </a:r>
            <a:r>
              <a:rPr lang="en-US" sz="2400" b="1" dirty="0">
                <a:effectLst>
                  <a:outerShdw blurRad="38100" dist="38100" dir="2700000" algn="tl">
                    <a:srgbClr val="FFFFFF"/>
                  </a:outerShdw>
                </a:effectLst>
                <a:latin typeface="Arial" panose="020B0604020202020204" pitchFamily="34" charset="0"/>
              </a:rPr>
              <a:t> </a:t>
            </a:r>
            <a:r>
              <a:rPr lang="en-US" sz="2400" b="1" dirty="0" err="1">
                <a:effectLst>
                  <a:outerShdw blurRad="38100" dist="38100" dir="2700000" algn="tl">
                    <a:srgbClr val="FFFFFF"/>
                  </a:outerShdw>
                </a:effectLst>
                <a:latin typeface="Arial" panose="020B0604020202020204" pitchFamily="34" charset="0"/>
              </a:rPr>
              <a:t>pergeseran</a:t>
            </a:r>
            <a:r>
              <a:rPr lang="en-US" sz="2400" b="1" dirty="0">
                <a:effectLst>
                  <a:outerShdw blurRad="38100" dist="38100" dir="2700000" algn="tl">
                    <a:srgbClr val="FFFFFF"/>
                  </a:outerShdw>
                </a:effectLst>
                <a:latin typeface="Arial" panose="020B0604020202020204" pitchFamily="34" charset="0"/>
              </a:rPr>
              <a:t> </a:t>
            </a:r>
            <a:r>
              <a:rPr lang="en-US" sz="2400" b="1" dirty="0" err="1">
                <a:effectLst>
                  <a:outerShdw blurRad="38100" dist="38100" dir="2700000" algn="tl">
                    <a:srgbClr val="FFFFFF"/>
                  </a:outerShdw>
                </a:effectLst>
                <a:latin typeface="Arial" panose="020B0604020202020204" pitchFamily="34" charset="0"/>
              </a:rPr>
              <a:t>kurva</a:t>
            </a:r>
            <a:r>
              <a:rPr lang="en-US" sz="2400" b="1" dirty="0">
                <a:effectLst>
                  <a:outerShdw blurRad="38100" dist="38100" dir="2700000" algn="tl">
                    <a:srgbClr val="FFFFFF"/>
                  </a:outerShdw>
                </a:effectLst>
                <a:latin typeface="Arial" panose="020B0604020202020204" pitchFamily="34" charset="0"/>
              </a:rPr>
              <a:t>  AS</a:t>
            </a:r>
            <a:br>
              <a:rPr lang="en-US" sz="2400" b="1" dirty="0">
                <a:effectLst>
                  <a:outerShdw blurRad="38100" dist="38100" dir="2700000" algn="tl">
                    <a:srgbClr val="FFFFFF"/>
                  </a:outerShdw>
                </a:effectLst>
                <a:latin typeface="Arial" panose="020B0604020202020204" pitchFamily="34" charset="0"/>
              </a:rPr>
            </a:br>
            <a:endParaRPr lang="en-US" sz="2400" dirty="0"/>
          </a:p>
        </p:txBody>
      </p:sp>
      <p:grpSp>
        <p:nvGrpSpPr>
          <p:cNvPr id="4" name="Group 100"/>
          <p:cNvGrpSpPr>
            <a:grpSpLocks noGrp="1"/>
          </p:cNvGrpSpPr>
          <p:nvPr/>
        </p:nvGrpSpPr>
        <p:grpSpPr bwMode="auto">
          <a:xfrm>
            <a:off x="457200" y="1371600"/>
            <a:ext cx="8229600" cy="4953000"/>
            <a:chOff x="24" y="880"/>
            <a:chExt cx="5709" cy="3242"/>
          </a:xfrm>
        </p:grpSpPr>
        <p:sp>
          <p:nvSpPr>
            <p:cNvPr id="5" name="Rectangle 5"/>
            <p:cNvSpPr>
              <a:spLocks noChangeArrowheads="1"/>
            </p:cNvSpPr>
            <p:nvPr/>
          </p:nvSpPr>
          <p:spPr bwMode="auto">
            <a:xfrm>
              <a:off x="2995" y="3342"/>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6" name="Rectangle 6"/>
            <p:cNvSpPr>
              <a:spLocks noChangeArrowheads="1"/>
            </p:cNvSpPr>
            <p:nvPr/>
          </p:nvSpPr>
          <p:spPr bwMode="auto">
            <a:xfrm>
              <a:off x="2880" y="3342"/>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7" name="Rectangle 7"/>
            <p:cNvSpPr>
              <a:spLocks noChangeArrowheads="1"/>
            </p:cNvSpPr>
            <p:nvPr/>
          </p:nvSpPr>
          <p:spPr bwMode="auto">
            <a:xfrm>
              <a:off x="1152" y="3342"/>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deregulation</a:t>
              </a:r>
            </a:p>
          </p:txBody>
        </p:sp>
        <p:sp useBgFill="1">
          <p:nvSpPr>
            <p:cNvPr id="8" name="Rectangle 8"/>
            <p:cNvSpPr>
              <a:spLocks noChangeArrowheads="1"/>
            </p:cNvSpPr>
            <p:nvPr/>
          </p:nvSpPr>
          <p:spPr bwMode="auto">
            <a:xfrm>
              <a:off x="4560" y="3496"/>
              <a:ext cx="1146"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9" name="Rectangle 9"/>
            <p:cNvSpPr>
              <a:spLocks noChangeArrowheads="1"/>
            </p:cNvSpPr>
            <p:nvPr/>
          </p:nvSpPr>
          <p:spPr bwMode="auto">
            <a:xfrm>
              <a:off x="2995" y="3496"/>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10" name="Rectangle 10"/>
            <p:cNvSpPr>
              <a:spLocks noChangeArrowheads="1"/>
            </p:cNvSpPr>
            <p:nvPr/>
          </p:nvSpPr>
          <p:spPr bwMode="auto">
            <a:xfrm>
              <a:off x="2880" y="3496"/>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11" name="Rectangle 11"/>
            <p:cNvSpPr>
              <a:spLocks noChangeArrowheads="1"/>
            </p:cNvSpPr>
            <p:nvPr/>
          </p:nvSpPr>
          <p:spPr bwMode="auto">
            <a:xfrm>
              <a:off x="1152" y="3496"/>
              <a:ext cx="1728"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12" name="Rectangle 12"/>
            <p:cNvSpPr>
              <a:spLocks noChangeArrowheads="1"/>
            </p:cNvSpPr>
            <p:nvPr/>
          </p:nvSpPr>
          <p:spPr bwMode="auto">
            <a:xfrm>
              <a:off x="48" y="3496"/>
              <a:ext cx="1104"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useBgFill="1">
          <p:nvSpPr>
            <p:cNvPr id="13" name="Rectangle 13"/>
            <p:cNvSpPr>
              <a:spLocks noChangeArrowheads="1"/>
            </p:cNvSpPr>
            <p:nvPr/>
          </p:nvSpPr>
          <p:spPr bwMode="auto">
            <a:xfrm>
              <a:off x="4560" y="3650"/>
              <a:ext cx="1146" cy="462"/>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14" name="Rectangle 14"/>
            <p:cNvSpPr>
              <a:spLocks noChangeArrowheads="1"/>
            </p:cNvSpPr>
            <p:nvPr/>
          </p:nvSpPr>
          <p:spPr bwMode="auto">
            <a:xfrm>
              <a:off x="2995" y="3650"/>
              <a:ext cx="1565" cy="462"/>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dirty="0">
                  <a:solidFill>
                    <a:schemeClr val="bg1"/>
                  </a:solidFill>
                  <a:effectLst>
                    <a:outerShdw blurRad="38100" dist="38100" dir="2700000" algn="tl">
                      <a:srgbClr val="000000"/>
                    </a:outerShdw>
                  </a:effectLst>
                  <a:latin typeface="Arial" panose="020B0604020202020204" pitchFamily="34" charset="0"/>
                </a:rPr>
                <a:t>Bad weather, natural disasters, destruction from wars</a:t>
              </a:r>
            </a:p>
          </p:txBody>
        </p:sp>
        <p:sp useBgFill="1">
          <p:nvSpPr>
            <p:cNvPr id="15" name="Rectangle 15"/>
            <p:cNvSpPr>
              <a:spLocks noChangeArrowheads="1"/>
            </p:cNvSpPr>
            <p:nvPr/>
          </p:nvSpPr>
          <p:spPr bwMode="auto">
            <a:xfrm>
              <a:off x="2880" y="3650"/>
              <a:ext cx="115" cy="462"/>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16" name="Rectangle 16"/>
            <p:cNvSpPr>
              <a:spLocks noChangeArrowheads="1"/>
            </p:cNvSpPr>
            <p:nvPr/>
          </p:nvSpPr>
          <p:spPr bwMode="auto">
            <a:xfrm>
              <a:off x="1152" y="3650"/>
              <a:ext cx="1728" cy="462"/>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dirty="0">
                  <a:solidFill>
                    <a:schemeClr val="bg1"/>
                  </a:solidFill>
                  <a:effectLst>
                    <a:outerShdw blurRad="38100" dist="38100" dir="2700000" algn="tl">
                      <a:srgbClr val="000000"/>
                    </a:outerShdw>
                  </a:effectLst>
                  <a:latin typeface="Arial" panose="020B0604020202020204" pitchFamily="34" charset="0"/>
                </a:rPr>
                <a:t>Good weather</a:t>
              </a:r>
            </a:p>
          </p:txBody>
        </p:sp>
        <p:sp useBgFill="1">
          <p:nvSpPr>
            <p:cNvPr id="17" name="Rectangle 17"/>
            <p:cNvSpPr>
              <a:spLocks noChangeArrowheads="1"/>
            </p:cNvSpPr>
            <p:nvPr/>
          </p:nvSpPr>
          <p:spPr bwMode="auto">
            <a:xfrm>
              <a:off x="48" y="3650"/>
              <a:ext cx="1104" cy="462"/>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useBgFill="1">
          <p:nvSpPr>
            <p:cNvPr id="18" name="Rectangle 18"/>
            <p:cNvSpPr>
              <a:spLocks noChangeArrowheads="1"/>
            </p:cNvSpPr>
            <p:nvPr/>
          </p:nvSpPr>
          <p:spPr bwMode="auto">
            <a:xfrm>
              <a:off x="4560" y="2880"/>
              <a:ext cx="1146" cy="616"/>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19" name="Rectangle 19"/>
            <p:cNvSpPr>
              <a:spLocks noChangeArrowheads="1"/>
            </p:cNvSpPr>
            <p:nvPr/>
          </p:nvSpPr>
          <p:spPr bwMode="auto">
            <a:xfrm>
              <a:off x="2995" y="2880"/>
              <a:ext cx="1565" cy="154"/>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Public policy</a:t>
              </a:r>
            </a:p>
          </p:txBody>
        </p:sp>
        <p:sp useBgFill="1">
          <p:nvSpPr>
            <p:cNvPr id="20" name="Rectangle 20"/>
            <p:cNvSpPr>
              <a:spLocks noChangeArrowheads="1"/>
            </p:cNvSpPr>
            <p:nvPr/>
          </p:nvSpPr>
          <p:spPr bwMode="auto">
            <a:xfrm>
              <a:off x="2880" y="2880"/>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21" name="Rectangle 21"/>
            <p:cNvSpPr>
              <a:spLocks noChangeArrowheads="1"/>
            </p:cNvSpPr>
            <p:nvPr/>
          </p:nvSpPr>
          <p:spPr bwMode="auto">
            <a:xfrm>
              <a:off x="1152" y="2880"/>
              <a:ext cx="1728" cy="154"/>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Public policy</a:t>
              </a:r>
            </a:p>
          </p:txBody>
        </p:sp>
        <p:sp useBgFill="1">
          <p:nvSpPr>
            <p:cNvPr id="22" name="Rectangle 22"/>
            <p:cNvSpPr>
              <a:spLocks noChangeArrowheads="1"/>
            </p:cNvSpPr>
            <p:nvPr/>
          </p:nvSpPr>
          <p:spPr bwMode="auto">
            <a:xfrm>
              <a:off x="48" y="2880"/>
              <a:ext cx="1104" cy="616"/>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23" name="Rectangle 23"/>
            <p:cNvSpPr>
              <a:spLocks noChangeArrowheads="1"/>
            </p:cNvSpPr>
            <p:nvPr/>
          </p:nvSpPr>
          <p:spPr bwMode="auto">
            <a:xfrm>
              <a:off x="2995" y="3034"/>
              <a:ext cx="1565"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waste and inefficiency</a:t>
              </a:r>
            </a:p>
          </p:txBody>
        </p:sp>
        <p:sp useBgFill="1">
          <p:nvSpPr>
            <p:cNvPr id="24" name="Rectangle 24"/>
            <p:cNvSpPr>
              <a:spLocks noChangeArrowheads="1"/>
            </p:cNvSpPr>
            <p:nvPr/>
          </p:nvSpPr>
          <p:spPr bwMode="auto">
            <a:xfrm>
              <a:off x="2880" y="3034"/>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25" name="Rectangle 25"/>
            <p:cNvSpPr>
              <a:spLocks noChangeArrowheads="1"/>
            </p:cNvSpPr>
            <p:nvPr/>
          </p:nvSpPr>
          <p:spPr bwMode="auto">
            <a:xfrm>
              <a:off x="1152" y="3034"/>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supply-side policies</a:t>
              </a:r>
            </a:p>
          </p:txBody>
        </p:sp>
        <p:sp>
          <p:nvSpPr>
            <p:cNvPr id="26" name="Rectangle 26"/>
            <p:cNvSpPr>
              <a:spLocks noChangeArrowheads="1"/>
            </p:cNvSpPr>
            <p:nvPr/>
          </p:nvSpPr>
          <p:spPr bwMode="auto">
            <a:xfrm>
              <a:off x="2995" y="3188"/>
              <a:ext cx="1565"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over-regulation</a:t>
              </a:r>
            </a:p>
          </p:txBody>
        </p:sp>
        <p:sp useBgFill="1">
          <p:nvSpPr>
            <p:cNvPr id="27" name="Rectangle 27"/>
            <p:cNvSpPr>
              <a:spLocks noChangeArrowheads="1"/>
            </p:cNvSpPr>
            <p:nvPr/>
          </p:nvSpPr>
          <p:spPr bwMode="auto">
            <a:xfrm>
              <a:off x="2880" y="3188"/>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28" name="Rectangle 28"/>
            <p:cNvSpPr>
              <a:spLocks noChangeArrowheads="1"/>
            </p:cNvSpPr>
            <p:nvPr/>
          </p:nvSpPr>
          <p:spPr bwMode="auto">
            <a:xfrm>
              <a:off x="1152" y="3188"/>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tax cuts</a:t>
              </a:r>
            </a:p>
          </p:txBody>
        </p:sp>
        <p:sp>
          <p:nvSpPr>
            <p:cNvPr id="29" name="Rectangle 29"/>
            <p:cNvSpPr>
              <a:spLocks noChangeArrowheads="1"/>
            </p:cNvSpPr>
            <p:nvPr/>
          </p:nvSpPr>
          <p:spPr bwMode="auto">
            <a:xfrm>
              <a:off x="2995" y="2264"/>
              <a:ext cx="1565"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Capital deterioration</a:t>
              </a:r>
            </a:p>
          </p:txBody>
        </p:sp>
        <p:sp useBgFill="1">
          <p:nvSpPr>
            <p:cNvPr id="30" name="Rectangle 30"/>
            <p:cNvSpPr>
              <a:spLocks noChangeArrowheads="1"/>
            </p:cNvSpPr>
            <p:nvPr/>
          </p:nvSpPr>
          <p:spPr bwMode="auto">
            <a:xfrm>
              <a:off x="2880" y="2264"/>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31" name="Rectangle 31"/>
            <p:cNvSpPr>
              <a:spLocks noChangeArrowheads="1"/>
            </p:cNvSpPr>
            <p:nvPr/>
          </p:nvSpPr>
          <p:spPr bwMode="auto">
            <a:xfrm>
              <a:off x="1152" y="2264"/>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dirty="0">
                  <a:solidFill>
                    <a:schemeClr val="bg1"/>
                  </a:solidFill>
                  <a:effectLst>
                    <a:outerShdw blurRad="38100" dist="38100" dir="2700000" algn="tl">
                      <a:srgbClr val="000000"/>
                    </a:outerShdw>
                  </a:effectLst>
                  <a:latin typeface="Arial" panose="020B0604020202020204" pitchFamily="34" charset="0"/>
                </a:rPr>
                <a:t>  more capital</a:t>
              </a:r>
            </a:p>
          </p:txBody>
        </p:sp>
        <p:sp>
          <p:nvSpPr>
            <p:cNvPr id="32" name="Rectangle 32"/>
            <p:cNvSpPr>
              <a:spLocks noChangeArrowheads="1"/>
            </p:cNvSpPr>
            <p:nvPr/>
          </p:nvSpPr>
          <p:spPr bwMode="auto">
            <a:xfrm>
              <a:off x="2995" y="2418"/>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33" name="Rectangle 33"/>
            <p:cNvSpPr>
              <a:spLocks noChangeArrowheads="1"/>
            </p:cNvSpPr>
            <p:nvPr/>
          </p:nvSpPr>
          <p:spPr bwMode="auto">
            <a:xfrm>
              <a:off x="2880" y="2418"/>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34" name="Rectangle 34"/>
            <p:cNvSpPr>
              <a:spLocks noChangeArrowheads="1"/>
            </p:cNvSpPr>
            <p:nvPr/>
          </p:nvSpPr>
          <p:spPr bwMode="auto">
            <a:xfrm>
              <a:off x="1152" y="2418"/>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dirty="0">
                  <a:solidFill>
                    <a:schemeClr val="bg1"/>
                  </a:solidFill>
                  <a:effectLst>
                    <a:outerShdw blurRad="38100" dist="38100" dir="2700000" algn="tl">
                      <a:srgbClr val="000000"/>
                    </a:outerShdw>
                  </a:effectLst>
                  <a:latin typeface="Arial" panose="020B0604020202020204" pitchFamily="34" charset="0"/>
                </a:rPr>
                <a:t>  more labor</a:t>
              </a:r>
            </a:p>
          </p:txBody>
        </p:sp>
        <p:sp>
          <p:nvSpPr>
            <p:cNvPr id="35" name="Rectangle 35"/>
            <p:cNvSpPr>
              <a:spLocks noChangeArrowheads="1"/>
            </p:cNvSpPr>
            <p:nvPr/>
          </p:nvSpPr>
          <p:spPr bwMode="auto">
            <a:xfrm>
              <a:off x="2995" y="1648"/>
              <a:ext cx="1565"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higher input prices</a:t>
              </a:r>
            </a:p>
          </p:txBody>
        </p:sp>
        <p:sp useBgFill="1">
          <p:nvSpPr>
            <p:cNvPr id="36" name="Rectangle 36"/>
            <p:cNvSpPr>
              <a:spLocks noChangeArrowheads="1"/>
            </p:cNvSpPr>
            <p:nvPr/>
          </p:nvSpPr>
          <p:spPr bwMode="auto">
            <a:xfrm>
              <a:off x="2880" y="1648"/>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37" name="Rectangle 37"/>
            <p:cNvSpPr>
              <a:spLocks noChangeArrowheads="1"/>
            </p:cNvSpPr>
            <p:nvPr/>
          </p:nvSpPr>
          <p:spPr bwMode="auto">
            <a:xfrm>
              <a:off x="1152" y="1648"/>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dirty="0">
                  <a:solidFill>
                    <a:schemeClr val="bg1"/>
                  </a:solidFill>
                  <a:effectLst>
                    <a:outerShdw blurRad="38100" dist="38100" dir="2700000" algn="tl">
                      <a:srgbClr val="000000"/>
                    </a:outerShdw>
                  </a:effectLst>
                  <a:latin typeface="Arial" panose="020B0604020202020204" pitchFamily="34" charset="0"/>
                </a:rPr>
                <a:t>  lower input prices</a:t>
              </a:r>
            </a:p>
          </p:txBody>
        </p:sp>
        <p:sp>
          <p:nvSpPr>
            <p:cNvPr id="38" name="Rectangle 38"/>
            <p:cNvSpPr>
              <a:spLocks noChangeArrowheads="1"/>
            </p:cNvSpPr>
            <p:nvPr/>
          </p:nvSpPr>
          <p:spPr bwMode="auto">
            <a:xfrm>
              <a:off x="2995" y="1802"/>
              <a:ext cx="1565"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higher wage rates</a:t>
              </a:r>
            </a:p>
          </p:txBody>
        </p:sp>
        <p:sp useBgFill="1">
          <p:nvSpPr>
            <p:cNvPr id="39" name="Rectangle 39"/>
            <p:cNvSpPr>
              <a:spLocks noChangeArrowheads="1"/>
            </p:cNvSpPr>
            <p:nvPr/>
          </p:nvSpPr>
          <p:spPr bwMode="auto">
            <a:xfrm>
              <a:off x="2880" y="1802"/>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40" name="Rectangle 40"/>
            <p:cNvSpPr>
              <a:spLocks noChangeArrowheads="1"/>
            </p:cNvSpPr>
            <p:nvPr/>
          </p:nvSpPr>
          <p:spPr bwMode="auto">
            <a:xfrm>
              <a:off x="1152" y="1802"/>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dirty="0">
                  <a:solidFill>
                    <a:schemeClr val="bg1"/>
                  </a:solidFill>
                  <a:effectLst>
                    <a:outerShdw blurRad="38100" dist="38100" dir="2700000" algn="tl">
                      <a:srgbClr val="000000"/>
                    </a:outerShdw>
                  </a:effectLst>
                  <a:latin typeface="Arial" panose="020B0604020202020204" pitchFamily="34" charset="0"/>
                </a:rPr>
                <a:t>  lower wage rates</a:t>
              </a:r>
            </a:p>
          </p:txBody>
        </p:sp>
        <p:sp>
          <p:nvSpPr>
            <p:cNvPr id="41" name="Rectangle 41"/>
            <p:cNvSpPr>
              <a:spLocks noChangeArrowheads="1"/>
            </p:cNvSpPr>
            <p:nvPr/>
          </p:nvSpPr>
          <p:spPr bwMode="auto">
            <a:xfrm>
              <a:off x="48" y="880"/>
              <a:ext cx="5658" cy="230"/>
            </a:xfrm>
            <a:prstGeom prst="rect">
              <a:avLst/>
            </a:prstGeom>
            <a:solidFill>
              <a:srgbClr val="FF9900">
                <a:alpha val="50000"/>
              </a:srgbClr>
            </a:solidFill>
            <a:ln w="9525">
              <a:noFill/>
              <a:miter lim="800000"/>
            </a:ln>
            <a:effectLst/>
          </p:spPr>
          <p:txBody>
            <a:bodyPr/>
            <a:lstStyle/>
            <a:p>
              <a:pPr>
                <a:spcBef>
                  <a:spcPct val="25000"/>
                </a:spcBef>
                <a:spcAft>
                  <a:spcPct val="25000"/>
                </a:spcAft>
              </a:pPr>
              <a:endParaRPr lang="en-US" sz="1400" b="1" dirty="0">
                <a:effectLst>
                  <a:outerShdw blurRad="38100" dist="38100" dir="2700000" algn="tl">
                    <a:srgbClr val="FFFFFF"/>
                  </a:outerShdw>
                </a:effectLst>
                <a:latin typeface="Arial" panose="020B0604020202020204" pitchFamily="34" charset="0"/>
              </a:endParaRPr>
            </a:p>
          </p:txBody>
        </p:sp>
        <p:sp>
          <p:nvSpPr>
            <p:cNvPr id="42" name="Rectangle 42"/>
            <p:cNvSpPr>
              <a:spLocks noChangeArrowheads="1"/>
            </p:cNvSpPr>
            <p:nvPr/>
          </p:nvSpPr>
          <p:spPr bwMode="auto">
            <a:xfrm>
              <a:off x="2879" y="880"/>
              <a:ext cx="2711" cy="384"/>
            </a:xfrm>
            <a:prstGeom prst="rect">
              <a:avLst/>
            </a:prstGeom>
            <a:solidFill>
              <a:srgbClr val="FF9900">
                <a:alpha val="50000"/>
              </a:srgbClr>
            </a:solidFill>
            <a:ln w="9525">
              <a:noFill/>
              <a:miter lim="800000"/>
            </a:ln>
            <a:effectLst/>
          </p:spPr>
          <p:txBody>
            <a:bodyPr lIns="0" rIns="0"/>
            <a:lstStyle/>
            <a:p>
              <a:pPr algn="ctr">
                <a:spcBef>
                  <a:spcPct val="25000"/>
                </a:spcBef>
                <a:spcAft>
                  <a:spcPct val="25000"/>
                </a:spcAft>
              </a:pPr>
              <a:r>
                <a:rPr lang="en-US" sz="1400" b="1" dirty="0">
                  <a:effectLst>
                    <a:outerShdw blurRad="38100" dist="38100" dir="2700000" algn="tl">
                      <a:srgbClr val="FFFFFF"/>
                    </a:outerShdw>
                  </a:effectLst>
                  <a:latin typeface="Arial" panose="020B0604020202020204" pitchFamily="34" charset="0"/>
                </a:rPr>
                <a:t>Shifts to the Left</a:t>
              </a:r>
              <a:br>
                <a:rPr lang="en-US" sz="1400" b="1" dirty="0">
                  <a:effectLst>
                    <a:outerShdw blurRad="38100" dist="38100" dir="2700000" algn="tl">
                      <a:srgbClr val="FFFFFF"/>
                    </a:outerShdw>
                  </a:effectLst>
                  <a:latin typeface="Arial" panose="020B0604020202020204" pitchFamily="34" charset="0"/>
                </a:rPr>
              </a:br>
              <a:r>
                <a:rPr lang="en-US" sz="1400" dirty="0">
                  <a:effectLst>
                    <a:outerShdw blurRad="38100" dist="38100" dir="2700000" algn="tl">
                      <a:srgbClr val="FFFFFF"/>
                    </a:outerShdw>
                  </a:effectLst>
                  <a:latin typeface="Arial" panose="020B0604020202020204" pitchFamily="34" charset="0"/>
                </a:rPr>
                <a:t>Decreases in Aggregate Supply</a:t>
              </a:r>
            </a:p>
          </p:txBody>
        </p:sp>
        <p:sp>
          <p:nvSpPr>
            <p:cNvPr id="43" name="Rectangle 43"/>
            <p:cNvSpPr>
              <a:spLocks noChangeArrowheads="1"/>
            </p:cNvSpPr>
            <p:nvPr/>
          </p:nvSpPr>
          <p:spPr bwMode="auto">
            <a:xfrm>
              <a:off x="2880" y="1110"/>
              <a:ext cx="51" cy="169"/>
            </a:xfrm>
            <a:prstGeom prst="rect">
              <a:avLst/>
            </a:prstGeom>
            <a:solidFill>
              <a:srgbClr val="FF9900">
                <a:alpha val="50000"/>
              </a:srgbClr>
            </a:solidFill>
            <a:ln w="9525">
              <a:noFill/>
              <a:miter lim="800000"/>
            </a:ln>
            <a:effectLst/>
          </p:spPr>
          <p:txBody>
            <a:bodyPr/>
            <a:lstStyle/>
            <a:p>
              <a:pPr>
                <a:spcBef>
                  <a:spcPct val="25000"/>
                </a:spcBef>
                <a:spcAft>
                  <a:spcPct val="25000"/>
                </a:spcAft>
              </a:pPr>
              <a:endParaRPr lang="en-US" sz="1400" b="1">
                <a:effectLst>
                  <a:outerShdw blurRad="38100" dist="38100" dir="2700000" algn="tl">
                    <a:srgbClr val="FFFFFF"/>
                  </a:outerShdw>
                </a:effectLst>
                <a:latin typeface="Arial" panose="020B0604020202020204" pitchFamily="34" charset="0"/>
              </a:endParaRPr>
            </a:p>
          </p:txBody>
        </p:sp>
        <p:sp>
          <p:nvSpPr>
            <p:cNvPr id="44" name="Rectangle 44"/>
            <p:cNvSpPr>
              <a:spLocks noChangeArrowheads="1"/>
            </p:cNvSpPr>
            <p:nvPr/>
          </p:nvSpPr>
          <p:spPr bwMode="auto">
            <a:xfrm>
              <a:off x="77" y="880"/>
              <a:ext cx="2832" cy="384"/>
            </a:xfrm>
            <a:prstGeom prst="rect">
              <a:avLst/>
            </a:prstGeom>
            <a:solidFill>
              <a:srgbClr val="FF9900">
                <a:alpha val="50000"/>
              </a:srgbClr>
            </a:solidFill>
            <a:ln w="9525">
              <a:noFill/>
              <a:miter lim="800000"/>
            </a:ln>
            <a:effectLst/>
          </p:spPr>
          <p:txBody>
            <a:bodyPr lIns="0" rIns="0"/>
            <a:lstStyle/>
            <a:p>
              <a:pPr algn="ctr">
                <a:spcBef>
                  <a:spcPct val="25000"/>
                </a:spcBef>
                <a:spcAft>
                  <a:spcPct val="25000"/>
                </a:spcAft>
              </a:pPr>
              <a:r>
                <a:rPr lang="en-US" sz="1400" b="1" dirty="0">
                  <a:effectLst>
                    <a:outerShdw blurRad="38100" dist="38100" dir="2700000" algn="tl">
                      <a:srgbClr val="FFFFFF"/>
                    </a:outerShdw>
                  </a:effectLst>
                  <a:latin typeface="Arial" panose="020B0604020202020204" pitchFamily="34" charset="0"/>
                </a:rPr>
                <a:t>Shifts to the Right</a:t>
              </a:r>
              <a:br>
                <a:rPr lang="en-US" sz="1400" b="1" dirty="0">
                  <a:effectLst>
                    <a:outerShdw blurRad="38100" dist="38100" dir="2700000" algn="tl">
                      <a:srgbClr val="FFFFFF"/>
                    </a:outerShdw>
                  </a:effectLst>
                  <a:latin typeface="Arial" panose="020B0604020202020204" pitchFamily="34" charset="0"/>
                </a:rPr>
              </a:br>
              <a:r>
                <a:rPr lang="en-US" sz="1400" dirty="0">
                  <a:effectLst>
                    <a:outerShdw blurRad="38100" dist="38100" dir="2700000" algn="tl">
                      <a:srgbClr val="FFFFFF"/>
                    </a:outerShdw>
                  </a:effectLst>
                  <a:latin typeface="Arial" panose="020B0604020202020204" pitchFamily="34" charset="0"/>
                </a:rPr>
                <a:t>Increases in Aggregate Supply</a:t>
              </a:r>
            </a:p>
          </p:txBody>
        </p:sp>
        <p:sp>
          <p:nvSpPr>
            <p:cNvPr id="45" name="Rectangle 45"/>
            <p:cNvSpPr>
              <a:spLocks noChangeArrowheads="1"/>
            </p:cNvSpPr>
            <p:nvPr/>
          </p:nvSpPr>
          <p:spPr bwMode="auto">
            <a:xfrm>
              <a:off x="2995" y="2572"/>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46" name="Rectangle 46"/>
            <p:cNvSpPr>
              <a:spLocks noChangeArrowheads="1"/>
            </p:cNvSpPr>
            <p:nvPr/>
          </p:nvSpPr>
          <p:spPr bwMode="auto">
            <a:xfrm>
              <a:off x="2880" y="2572"/>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47" name="Rectangle 47"/>
            <p:cNvSpPr>
              <a:spLocks noChangeArrowheads="1"/>
            </p:cNvSpPr>
            <p:nvPr/>
          </p:nvSpPr>
          <p:spPr bwMode="auto">
            <a:xfrm>
              <a:off x="1152" y="2572"/>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technological change</a:t>
              </a:r>
            </a:p>
          </p:txBody>
        </p:sp>
        <p:sp useBgFill="1">
          <p:nvSpPr>
            <p:cNvPr id="48" name="Rectangle 48"/>
            <p:cNvSpPr>
              <a:spLocks noChangeArrowheads="1"/>
            </p:cNvSpPr>
            <p:nvPr/>
          </p:nvSpPr>
          <p:spPr bwMode="auto">
            <a:xfrm>
              <a:off x="4560" y="1956"/>
              <a:ext cx="1146"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49" name="Rectangle 49"/>
            <p:cNvSpPr>
              <a:spLocks noChangeArrowheads="1"/>
            </p:cNvSpPr>
            <p:nvPr/>
          </p:nvSpPr>
          <p:spPr bwMode="auto">
            <a:xfrm>
              <a:off x="2995" y="1956"/>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50" name="Rectangle 50"/>
            <p:cNvSpPr>
              <a:spLocks noChangeArrowheads="1"/>
            </p:cNvSpPr>
            <p:nvPr/>
          </p:nvSpPr>
          <p:spPr bwMode="auto">
            <a:xfrm>
              <a:off x="2880" y="1956"/>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51" name="Rectangle 51"/>
            <p:cNvSpPr>
              <a:spLocks noChangeArrowheads="1"/>
            </p:cNvSpPr>
            <p:nvPr/>
          </p:nvSpPr>
          <p:spPr bwMode="auto">
            <a:xfrm>
              <a:off x="1152" y="1956"/>
              <a:ext cx="1728"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52" name="Rectangle 52"/>
            <p:cNvSpPr>
              <a:spLocks noChangeArrowheads="1"/>
            </p:cNvSpPr>
            <p:nvPr/>
          </p:nvSpPr>
          <p:spPr bwMode="auto">
            <a:xfrm>
              <a:off x="48" y="1956"/>
              <a:ext cx="1104"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useBgFill="1">
          <p:nvSpPr>
            <p:cNvPr id="53" name="Rectangle 53"/>
            <p:cNvSpPr>
              <a:spLocks noChangeArrowheads="1"/>
            </p:cNvSpPr>
            <p:nvPr/>
          </p:nvSpPr>
          <p:spPr bwMode="auto">
            <a:xfrm>
              <a:off x="4560" y="2726"/>
              <a:ext cx="1146"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54" name="Rectangle 54"/>
            <p:cNvSpPr>
              <a:spLocks noChangeArrowheads="1"/>
            </p:cNvSpPr>
            <p:nvPr/>
          </p:nvSpPr>
          <p:spPr bwMode="auto">
            <a:xfrm>
              <a:off x="2995" y="2726"/>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55" name="Rectangle 55"/>
            <p:cNvSpPr>
              <a:spLocks noChangeArrowheads="1"/>
            </p:cNvSpPr>
            <p:nvPr/>
          </p:nvSpPr>
          <p:spPr bwMode="auto">
            <a:xfrm>
              <a:off x="2880" y="2726"/>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56" name="Rectangle 56"/>
            <p:cNvSpPr>
              <a:spLocks noChangeArrowheads="1"/>
            </p:cNvSpPr>
            <p:nvPr/>
          </p:nvSpPr>
          <p:spPr bwMode="auto">
            <a:xfrm>
              <a:off x="1152" y="2726"/>
              <a:ext cx="1728"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57" name="Rectangle 57"/>
            <p:cNvSpPr>
              <a:spLocks noChangeArrowheads="1"/>
            </p:cNvSpPr>
            <p:nvPr/>
          </p:nvSpPr>
          <p:spPr bwMode="auto">
            <a:xfrm>
              <a:off x="48" y="2726"/>
              <a:ext cx="1104"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useBgFill="1">
          <p:nvSpPr>
            <p:cNvPr id="58" name="Rectangle 58"/>
            <p:cNvSpPr>
              <a:spLocks noChangeArrowheads="1"/>
            </p:cNvSpPr>
            <p:nvPr/>
          </p:nvSpPr>
          <p:spPr bwMode="auto">
            <a:xfrm>
              <a:off x="4560" y="2110"/>
              <a:ext cx="1146" cy="616"/>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59" name="Rectangle 59"/>
            <p:cNvSpPr>
              <a:spLocks noChangeArrowheads="1"/>
            </p:cNvSpPr>
            <p:nvPr/>
          </p:nvSpPr>
          <p:spPr bwMode="auto">
            <a:xfrm>
              <a:off x="2995" y="2110"/>
              <a:ext cx="1565" cy="154"/>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Stagnation</a:t>
              </a:r>
            </a:p>
          </p:txBody>
        </p:sp>
        <p:sp useBgFill="1">
          <p:nvSpPr>
            <p:cNvPr id="60" name="Rectangle 60"/>
            <p:cNvSpPr>
              <a:spLocks noChangeArrowheads="1"/>
            </p:cNvSpPr>
            <p:nvPr/>
          </p:nvSpPr>
          <p:spPr bwMode="auto">
            <a:xfrm>
              <a:off x="2880" y="2110"/>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61" name="Rectangle 61"/>
            <p:cNvSpPr>
              <a:spLocks noChangeArrowheads="1"/>
            </p:cNvSpPr>
            <p:nvPr/>
          </p:nvSpPr>
          <p:spPr bwMode="auto">
            <a:xfrm>
              <a:off x="1152" y="2110"/>
              <a:ext cx="1728" cy="154"/>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Economic growth</a:t>
              </a:r>
            </a:p>
          </p:txBody>
        </p:sp>
        <p:sp useBgFill="1">
          <p:nvSpPr>
            <p:cNvPr id="62" name="Rectangle 62"/>
            <p:cNvSpPr>
              <a:spLocks noChangeArrowheads="1"/>
            </p:cNvSpPr>
            <p:nvPr/>
          </p:nvSpPr>
          <p:spPr bwMode="auto">
            <a:xfrm>
              <a:off x="48" y="2110"/>
              <a:ext cx="1104" cy="616"/>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useBgFill="1">
          <p:nvSpPr>
            <p:cNvPr id="63" name="Rectangle 63"/>
            <p:cNvSpPr>
              <a:spLocks noChangeArrowheads="1"/>
            </p:cNvSpPr>
            <p:nvPr/>
          </p:nvSpPr>
          <p:spPr bwMode="auto">
            <a:xfrm>
              <a:off x="4560" y="1494"/>
              <a:ext cx="1146" cy="462"/>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64" name="Rectangle 64"/>
            <p:cNvSpPr>
              <a:spLocks noChangeArrowheads="1"/>
            </p:cNvSpPr>
            <p:nvPr/>
          </p:nvSpPr>
          <p:spPr bwMode="auto">
            <a:xfrm>
              <a:off x="2995" y="1379"/>
              <a:ext cx="1565" cy="269"/>
            </a:xfrm>
            <a:prstGeom prst="rect">
              <a:avLst/>
            </a:prstGeom>
            <a:solidFill>
              <a:schemeClr val="accent6">
                <a:lumMod val="75000"/>
              </a:schemeClr>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Higher costs</a:t>
              </a:r>
            </a:p>
          </p:txBody>
        </p:sp>
        <p:sp useBgFill="1">
          <p:nvSpPr>
            <p:cNvPr id="65" name="Rectangle 65"/>
            <p:cNvSpPr>
              <a:spLocks noChangeArrowheads="1"/>
            </p:cNvSpPr>
            <p:nvPr/>
          </p:nvSpPr>
          <p:spPr bwMode="auto">
            <a:xfrm>
              <a:off x="2880" y="1494"/>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66" name="Rectangle 66"/>
            <p:cNvSpPr>
              <a:spLocks noChangeArrowheads="1"/>
            </p:cNvSpPr>
            <p:nvPr/>
          </p:nvSpPr>
          <p:spPr bwMode="auto">
            <a:xfrm>
              <a:off x="1152" y="1379"/>
              <a:ext cx="1728" cy="269"/>
            </a:xfrm>
            <a:prstGeom prst="rect">
              <a:avLst/>
            </a:prstGeom>
            <a:solidFill>
              <a:schemeClr val="accent3">
                <a:lumMod val="75000"/>
              </a:schemeClr>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Lower costs</a:t>
              </a:r>
            </a:p>
          </p:txBody>
        </p:sp>
        <p:sp useBgFill="1">
          <p:nvSpPr>
            <p:cNvPr id="67" name="Rectangle 67"/>
            <p:cNvSpPr>
              <a:spLocks noChangeArrowheads="1"/>
            </p:cNvSpPr>
            <p:nvPr/>
          </p:nvSpPr>
          <p:spPr bwMode="auto">
            <a:xfrm>
              <a:off x="48" y="1494"/>
              <a:ext cx="1104" cy="462"/>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68" name="Line 68"/>
            <p:cNvSpPr>
              <a:spLocks noChangeShapeType="1"/>
            </p:cNvSpPr>
            <p:nvPr/>
          </p:nvSpPr>
          <p:spPr bwMode="auto">
            <a:xfrm>
              <a:off x="48" y="880"/>
              <a:ext cx="5658" cy="0"/>
            </a:xfrm>
            <a:prstGeom prst="line">
              <a:avLst/>
            </a:prstGeom>
            <a:noFill/>
            <a:ln w="28575" cap="sq">
              <a:solidFill>
                <a:schemeClr val="tx1"/>
              </a:solidFill>
              <a:round/>
            </a:ln>
            <a:effectLst/>
          </p:spPr>
          <p:txBody>
            <a:bodyPr/>
            <a:lstStyle/>
            <a:p>
              <a:endParaRPr lang="en-US" sz="1400"/>
            </a:p>
          </p:txBody>
        </p:sp>
        <p:sp>
          <p:nvSpPr>
            <p:cNvPr id="69" name="Line 69"/>
            <p:cNvSpPr>
              <a:spLocks noChangeShapeType="1"/>
            </p:cNvSpPr>
            <p:nvPr/>
          </p:nvSpPr>
          <p:spPr bwMode="auto">
            <a:xfrm>
              <a:off x="48" y="2880"/>
              <a:ext cx="5658" cy="0"/>
            </a:xfrm>
            <a:prstGeom prst="line">
              <a:avLst/>
            </a:prstGeom>
            <a:noFill/>
            <a:ln w="12700">
              <a:noFill/>
              <a:round/>
            </a:ln>
            <a:effectLst/>
          </p:spPr>
          <p:txBody>
            <a:bodyPr/>
            <a:lstStyle/>
            <a:p>
              <a:endParaRPr lang="en-US" sz="1400"/>
            </a:p>
          </p:txBody>
        </p:sp>
        <p:sp>
          <p:nvSpPr>
            <p:cNvPr id="70" name="Line 70"/>
            <p:cNvSpPr>
              <a:spLocks noChangeShapeType="1"/>
            </p:cNvSpPr>
            <p:nvPr/>
          </p:nvSpPr>
          <p:spPr bwMode="auto">
            <a:xfrm>
              <a:off x="48" y="4112"/>
              <a:ext cx="5658" cy="0"/>
            </a:xfrm>
            <a:prstGeom prst="line">
              <a:avLst/>
            </a:prstGeom>
            <a:noFill/>
            <a:ln w="28575" cap="sq">
              <a:solidFill>
                <a:schemeClr val="tx1"/>
              </a:solidFill>
              <a:round/>
            </a:ln>
            <a:effectLst/>
          </p:spPr>
          <p:txBody>
            <a:bodyPr/>
            <a:lstStyle/>
            <a:p>
              <a:endParaRPr lang="en-US" sz="1400"/>
            </a:p>
          </p:txBody>
        </p:sp>
        <p:sp>
          <p:nvSpPr>
            <p:cNvPr id="71" name="Line 71"/>
            <p:cNvSpPr>
              <a:spLocks noChangeShapeType="1"/>
            </p:cNvSpPr>
            <p:nvPr/>
          </p:nvSpPr>
          <p:spPr bwMode="auto">
            <a:xfrm>
              <a:off x="48" y="880"/>
              <a:ext cx="0" cy="3232"/>
            </a:xfrm>
            <a:prstGeom prst="line">
              <a:avLst/>
            </a:prstGeom>
            <a:noFill/>
            <a:ln w="28575" cap="sq">
              <a:noFill/>
              <a:round/>
            </a:ln>
            <a:effectLst/>
          </p:spPr>
          <p:txBody>
            <a:bodyPr/>
            <a:lstStyle/>
            <a:p>
              <a:endParaRPr lang="en-US" sz="1400"/>
            </a:p>
          </p:txBody>
        </p:sp>
        <p:sp>
          <p:nvSpPr>
            <p:cNvPr id="72" name="Line 72"/>
            <p:cNvSpPr>
              <a:spLocks noChangeShapeType="1"/>
            </p:cNvSpPr>
            <p:nvPr/>
          </p:nvSpPr>
          <p:spPr bwMode="auto">
            <a:xfrm>
              <a:off x="5706" y="880"/>
              <a:ext cx="0" cy="3232"/>
            </a:xfrm>
            <a:prstGeom prst="line">
              <a:avLst/>
            </a:prstGeom>
            <a:noFill/>
            <a:ln w="28575" cap="sq">
              <a:noFill/>
              <a:round/>
            </a:ln>
            <a:effectLst/>
          </p:spPr>
          <p:txBody>
            <a:bodyPr/>
            <a:lstStyle/>
            <a:p>
              <a:endParaRPr lang="en-US" sz="1400"/>
            </a:p>
          </p:txBody>
        </p:sp>
        <p:sp>
          <p:nvSpPr>
            <p:cNvPr id="73" name="Line 73"/>
            <p:cNvSpPr>
              <a:spLocks noChangeShapeType="1"/>
            </p:cNvSpPr>
            <p:nvPr/>
          </p:nvSpPr>
          <p:spPr bwMode="auto">
            <a:xfrm>
              <a:off x="48" y="2110"/>
              <a:ext cx="5658" cy="0"/>
            </a:xfrm>
            <a:prstGeom prst="line">
              <a:avLst/>
            </a:prstGeom>
            <a:noFill/>
            <a:ln w="12700">
              <a:noFill/>
              <a:round/>
            </a:ln>
            <a:effectLst/>
          </p:spPr>
          <p:txBody>
            <a:bodyPr/>
            <a:lstStyle/>
            <a:p>
              <a:endParaRPr lang="en-US" sz="1400"/>
            </a:p>
          </p:txBody>
        </p:sp>
        <p:sp>
          <p:nvSpPr>
            <p:cNvPr id="74" name="Line 74"/>
            <p:cNvSpPr>
              <a:spLocks noChangeShapeType="1"/>
            </p:cNvSpPr>
            <p:nvPr/>
          </p:nvSpPr>
          <p:spPr bwMode="auto">
            <a:xfrm>
              <a:off x="48" y="2726"/>
              <a:ext cx="5658" cy="0"/>
            </a:xfrm>
            <a:prstGeom prst="line">
              <a:avLst/>
            </a:prstGeom>
            <a:noFill/>
            <a:ln w="12700">
              <a:noFill/>
              <a:round/>
            </a:ln>
            <a:effectLst/>
          </p:spPr>
          <p:txBody>
            <a:bodyPr/>
            <a:lstStyle/>
            <a:p>
              <a:endParaRPr lang="en-US" sz="1400"/>
            </a:p>
          </p:txBody>
        </p:sp>
        <p:sp>
          <p:nvSpPr>
            <p:cNvPr id="75" name="Line 75"/>
            <p:cNvSpPr>
              <a:spLocks noChangeShapeType="1"/>
            </p:cNvSpPr>
            <p:nvPr/>
          </p:nvSpPr>
          <p:spPr bwMode="auto">
            <a:xfrm>
              <a:off x="24" y="1279"/>
              <a:ext cx="5658" cy="0"/>
            </a:xfrm>
            <a:prstGeom prst="line">
              <a:avLst/>
            </a:prstGeom>
            <a:noFill/>
            <a:ln w="12700">
              <a:solidFill>
                <a:schemeClr val="tx1"/>
              </a:solidFill>
              <a:round/>
            </a:ln>
            <a:effectLst/>
          </p:spPr>
          <p:txBody>
            <a:bodyPr/>
            <a:lstStyle/>
            <a:p>
              <a:endParaRPr lang="en-US" sz="1400"/>
            </a:p>
          </p:txBody>
        </p:sp>
        <p:sp>
          <p:nvSpPr>
            <p:cNvPr id="77" name="Line 77"/>
            <p:cNvSpPr>
              <a:spLocks noChangeShapeType="1"/>
            </p:cNvSpPr>
            <p:nvPr/>
          </p:nvSpPr>
          <p:spPr bwMode="auto">
            <a:xfrm>
              <a:off x="2880" y="1110"/>
              <a:ext cx="0" cy="3002"/>
            </a:xfrm>
            <a:prstGeom prst="line">
              <a:avLst/>
            </a:prstGeom>
            <a:noFill/>
            <a:ln w="12700">
              <a:noFill/>
              <a:round/>
            </a:ln>
            <a:effectLst/>
          </p:spPr>
          <p:txBody>
            <a:bodyPr/>
            <a:lstStyle/>
            <a:p>
              <a:endParaRPr lang="en-US" sz="1400"/>
            </a:p>
          </p:txBody>
        </p:sp>
        <p:sp>
          <p:nvSpPr>
            <p:cNvPr id="78" name="Line 78"/>
            <p:cNvSpPr>
              <a:spLocks noChangeShapeType="1"/>
            </p:cNvSpPr>
            <p:nvPr/>
          </p:nvSpPr>
          <p:spPr bwMode="auto">
            <a:xfrm>
              <a:off x="2995" y="1110"/>
              <a:ext cx="0" cy="3002"/>
            </a:xfrm>
            <a:prstGeom prst="line">
              <a:avLst/>
            </a:prstGeom>
            <a:noFill/>
            <a:ln w="12700">
              <a:noFill/>
              <a:round/>
            </a:ln>
            <a:effectLst/>
          </p:spPr>
          <p:txBody>
            <a:bodyPr/>
            <a:lstStyle/>
            <a:p>
              <a:endParaRPr lang="en-US" sz="1400"/>
            </a:p>
          </p:txBody>
        </p:sp>
        <p:sp>
          <p:nvSpPr>
            <p:cNvPr id="79" name="Line 79"/>
            <p:cNvSpPr>
              <a:spLocks noChangeShapeType="1"/>
            </p:cNvSpPr>
            <p:nvPr/>
          </p:nvSpPr>
          <p:spPr bwMode="auto">
            <a:xfrm>
              <a:off x="48" y="1956"/>
              <a:ext cx="5658" cy="0"/>
            </a:xfrm>
            <a:prstGeom prst="line">
              <a:avLst/>
            </a:prstGeom>
            <a:noFill/>
            <a:ln w="12700">
              <a:noFill/>
              <a:round/>
            </a:ln>
            <a:effectLst/>
          </p:spPr>
          <p:txBody>
            <a:bodyPr/>
            <a:lstStyle/>
            <a:p>
              <a:endParaRPr lang="en-US" sz="1400"/>
            </a:p>
          </p:txBody>
        </p:sp>
        <p:sp>
          <p:nvSpPr>
            <p:cNvPr id="80" name="Line 80"/>
            <p:cNvSpPr>
              <a:spLocks noChangeShapeType="1"/>
            </p:cNvSpPr>
            <p:nvPr/>
          </p:nvSpPr>
          <p:spPr bwMode="auto">
            <a:xfrm>
              <a:off x="1152" y="1648"/>
              <a:ext cx="3408" cy="0"/>
            </a:xfrm>
            <a:prstGeom prst="line">
              <a:avLst/>
            </a:prstGeom>
            <a:noFill/>
            <a:ln w="12700">
              <a:noFill/>
              <a:round/>
            </a:ln>
            <a:effectLst/>
          </p:spPr>
          <p:txBody>
            <a:bodyPr/>
            <a:lstStyle/>
            <a:p>
              <a:endParaRPr lang="en-US" sz="1400"/>
            </a:p>
          </p:txBody>
        </p:sp>
        <p:sp>
          <p:nvSpPr>
            <p:cNvPr id="81" name="Line 81"/>
            <p:cNvSpPr>
              <a:spLocks noChangeShapeType="1"/>
            </p:cNvSpPr>
            <p:nvPr/>
          </p:nvSpPr>
          <p:spPr bwMode="auto">
            <a:xfrm>
              <a:off x="1152" y="1802"/>
              <a:ext cx="3408" cy="0"/>
            </a:xfrm>
            <a:prstGeom prst="line">
              <a:avLst/>
            </a:prstGeom>
            <a:noFill/>
            <a:ln w="12700">
              <a:noFill/>
              <a:round/>
            </a:ln>
            <a:effectLst/>
          </p:spPr>
          <p:txBody>
            <a:bodyPr/>
            <a:lstStyle/>
            <a:p>
              <a:endParaRPr lang="en-US" sz="1400"/>
            </a:p>
          </p:txBody>
        </p:sp>
        <p:sp>
          <p:nvSpPr>
            <p:cNvPr id="82" name="Line 82"/>
            <p:cNvSpPr>
              <a:spLocks noChangeShapeType="1"/>
            </p:cNvSpPr>
            <p:nvPr/>
          </p:nvSpPr>
          <p:spPr bwMode="auto">
            <a:xfrm>
              <a:off x="1152" y="2264"/>
              <a:ext cx="3408" cy="0"/>
            </a:xfrm>
            <a:prstGeom prst="line">
              <a:avLst/>
            </a:prstGeom>
            <a:noFill/>
            <a:ln w="12700">
              <a:noFill/>
              <a:round/>
            </a:ln>
            <a:effectLst/>
          </p:spPr>
          <p:txBody>
            <a:bodyPr/>
            <a:lstStyle/>
            <a:p>
              <a:endParaRPr lang="en-US" sz="1400"/>
            </a:p>
          </p:txBody>
        </p:sp>
        <p:sp>
          <p:nvSpPr>
            <p:cNvPr id="83" name="Line 83"/>
            <p:cNvSpPr>
              <a:spLocks noChangeShapeType="1"/>
            </p:cNvSpPr>
            <p:nvPr/>
          </p:nvSpPr>
          <p:spPr bwMode="auto">
            <a:xfrm>
              <a:off x="1152" y="2418"/>
              <a:ext cx="3408" cy="0"/>
            </a:xfrm>
            <a:prstGeom prst="line">
              <a:avLst/>
            </a:prstGeom>
            <a:noFill/>
            <a:ln w="12700">
              <a:noFill/>
              <a:round/>
            </a:ln>
            <a:effectLst/>
          </p:spPr>
          <p:txBody>
            <a:bodyPr/>
            <a:lstStyle/>
            <a:p>
              <a:endParaRPr lang="en-US" sz="1400"/>
            </a:p>
          </p:txBody>
        </p:sp>
        <p:sp>
          <p:nvSpPr>
            <p:cNvPr id="84" name="Line 84"/>
            <p:cNvSpPr>
              <a:spLocks noChangeShapeType="1"/>
            </p:cNvSpPr>
            <p:nvPr/>
          </p:nvSpPr>
          <p:spPr bwMode="auto">
            <a:xfrm>
              <a:off x="1152" y="2572"/>
              <a:ext cx="3408" cy="0"/>
            </a:xfrm>
            <a:prstGeom prst="line">
              <a:avLst/>
            </a:prstGeom>
            <a:noFill/>
            <a:ln w="12700">
              <a:noFill/>
              <a:round/>
            </a:ln>
            <a:effectLst/>
          </p:spPr>
          <p:txBody>
            <a:bodyPr/>
            <a:lstStyle/>
            <a:p>
              <a:endParaRPr lang="en-US" sz="1400"/>
            </a:p>
          </p:txBody>
        </p:sp>
        <p:sp>
          <p:nvSpPr>
            <p:cNvPr id="85" name="Line 85"/>
            <p:cNvSpPr>
              <a:spLocks noChangeShapeType="1"/>
            </p:cNvSpPr>
            <p:nvPr/>
          </p:nvSpPr>
          <p:spPr bwMode="auto">
            <a:xfrm>
              <a:off x="48" y="3650"/>
              <a:ext cx="5658" cy="0"/>
            </a:xfrm>
            <a:prstGeom prst="line">
              <a:avLst/>
            </a:prstGeom>
            <a:noFill/>
            <a:ln w="12700">
              <a:noFill/>
              <a:round/>
            </a:ln>
            <a:effectLst/>
          </p:spPr>
          <p:txBody>
            <a:bodyPr/>
            <a:lstStyle/>
            <a:p>
              <a:endParaRPr lang="en-US" sz="1400"/>
            </a:p>
          </p:txBody>
        </p:sp>
        <p:sp>
          <p:nvSpPr>
            <p:cNvPr id="86" name="Line 86"/>
            <p:cNvSpPr>
              <a:spLocks noChangeShapeType="1"/>
            </p:cNvSpPr>
            <p:nvPr/>
          </p:nvSpPr>
          <p:spPr bwMode="auto">
            <a:xfrm>
              <a:off x="48" y="3496"/>
              <a:ext cx="5658" cy="0"/>
            </a:xfrm>
            <a:prstGeom prst="line">
              <a:avLst/>
            </a:prstGeom>
            <a:noFill/>
            <a:ln w="12700">
              <a:noFill/>
              <a:round/>
            </a:ln>
            <a:effectLst/>
          </p:spPr>
          <p:txBody>
            <a:bodyPr/>
            <a:lstStyle/>
            <a:p>
              <a:endParaRPr lang="en-US" sz="1400"/>
            </a:p>
          </p:txBody>
        </p:sp>
        <p:sp>
          <p:nvSpPr>
            <p:cNvPr id="87" name="Line 87"/>
            <p:cNvSpPr>
              <a:spLocks noChangeShapeType="1"/>
            </p:cNvSpPr>
            <p:nvPr/>
          </p:nvSpPr>
          <p:spPr bwMode="auto">
            <a:xfrm>
              <a:off x="1152" y="3034"/>
              <a:ext cx="3408" cy="0"/>
            </a:xfrm>
            <a:prstGeom prst="line">
              <a:avLst/>
            </a:prstGeom>
            <a:noFill/>
            <a:ln w="12700">
              <a:noFill/>
              <a:round/>
            </a:ln>
            <a:effectLst/>
          </p:spPr>
          <p:txBody>
            <a:bodyPr/>
            <a:lstStyle/>
            <a:p>
              <a:endParaRPr lang="en-US" sz="1400"/>
            </a:p>
          </p:txBody>
        </p:sp>
        <p:sp>
          <p:nvSpPr>
            <p:cNvPr id="88" name="Line 88"/>
            <p:cNvSpPr>
              <a:spLocks noChangeShapeType="1"/>
            </p:cNvSpPr>
            <p:nvPr/>
          </p:nvSpPr>
          <p:spPr bwMode="auto">
            <a:xfrm>
              <a:off x="1152" y="3188"/>
              <a:ext cx="3408" cy="0"/>
            </a:xfrm>
            <a:prstGeom prst="line">
              <a:avLst/>
            </a:prstGeom>
            <a:noFill/>
            <a:ln w="12700">
              <a:noFill/>
              <a:round/>
            </a:ln>
            <a:effectLst/>
          </p:spPr>
          <p:txBody>
            <a:bodyPr/>
            <a:lstStyle/>
            <a:p>
              <a:endParaRPr lang="en-US" sz="1400"/>
            </a:p>
          </p:txBody>
        </p:sp>
        <p:sp>
          <p:nvSpPr>
            <p:cNvPr id="89" name="Line 89"/>
            <p:cNvSpPr>
              <a:spLocks noChangeShapeType="1"/>
            </p:cNvSpPr>
            <p:nvPr/>
          </p:nvSpPr>
          <p:spPr bwMode="auto">
            <a:xfrm>
              <a:off x="1152" y="3342"/>
              <a:ext cx="3408" cy="0"/>
            </a:xfrm>
            <a:prstGeom prst="line">
              <a:avLst/>
            </a:prstGeom>
            <a:noFill/>
            <a:ln w="12700">
              <a:noFill/>
              <a:round/>
            </a:ln>
            <a:effectLst/>
          </p:spPr>
          <p:txBody>
            <a:bodyPr/>
            <a:lstStyle/>
            <a:p>
              <a:endParaRPr lang="en-US" sz="1400"/>
            </a:p>
          </p:txBody>
        </p:sp>
        <p:sp>
          <p:nvSpPr>
            <p:cNvPr id="90" name="Line 90"/>
            <p:cNvSpPr>
              <a:spLocks noChangeShapeType="1"/>
            </p:cNvSpPr>
            <p:nvPr/>
          </p:nvSpPr>
          <p:spPr bwMode="auto">
            <a:xfrm>
              <a:off x="4560" y="1494"/>
              <a:ext cx="0" cy="2618"/>
            </a:xfrm>
            <a:prstGeom prst="line">
              <a:avLst/>
            </a:prstGeom>
            <a:noFill/>
            <a:ln w="12700">
              <a:noFill/>
              <a:round/>
            </a:ln>
            <a:effectLst/>
          </p:spPr>
          <p:txBody>
            <a:bodyPr/>
            <a:lstStyle/>
            <a:p>
              <a:endParaRPr lang="en-US" sz="1400"/>
            </a:p>
          </p:txBody>
        </p:sp>
        <p:sp>
          <p:nvSpPr>
            <p:cNvPr id="91" name="Line 91"/>
            <p:cNvSpPr>
              <a:spLocks noChangeShapeType="1"/>
            </p:cNvSpPr>
            <p:nvPr/>
          </p:nvSpPr>
          <p:spPr bwMode="auto">
            <a:xfrm>
              <a:off x="1152" y="1494"/>
              <a:ext cx="0" cy="2618"/>
            </a:xfrm>
            <a:prstGeom prst="line">
              <a:avLst/>
            </a:prstGeom>
            <a:noFill/>
            <a:ln w="12700">
              <a:noFill/>
              <a:round/>
            </a:ln>
            <a:effectLst/>
          </p:spPr>
          <p:txBody>
            <a:bodyPr/>
            <a:lstStyle/>
            <a:p>
              <a:endParaRPr lang="en-US" sz="1400"/>
            </a:p>
          </p:txBody>
        </p:sp>
        <p:pic>
          <p:nvPicPr>
            <p:cNvPr id="92" name="Picture 92" descr="24"/>
            <p:cNvPicPr>
              <a:picLocks noChangeAspect="1" noChangeArrowheads="1"/>
            </p:cNvPicPr>
            <p:nvPr/>
          </p:nvPicPr>
          <p:blipFill>
            <a:blip r:embed="rId2"/>
            <a:srcRect/>
            <a:stretch>
              <a:fillRect/>
            </a:stretch>
          </p:blipFill>
          <p:spPr bwMode="auto">
            <a:xfrm>
              <a:off x="4608" y="1536"/>
              <a:ext cx="1037" cy="569"/>
            </a:xfrm>
            <a:prstGeom prst="rect">
              <a:avLst/>
            </a:prstGeom>
            <a:noFill/>
          </p:spPr>
        </p:pic>
        <p:pic>
          <p:nvPicPr>
            <p:cNvPr id="93" name="Picture 93" descr="24"/>
            <p:cNvPicPr>
              <a:picLocks noChangeAspect="1" noChangeArrowheads="1"/>
            </p:cNvPicPr>
            <p:nvPr/>
          </p:nvPicPr>
          <p:blipFill>
            <a:blip r:embed="rId3"/>
            <a:srcRect/>
            <a:stretch>
              <a:fillRect/>
            </a:stretch>
          </p:blipFill>
          <p:spPr bwMode="auto">
            <a:xfrm>
              <a:off x="4581" y="2112"/>
              <a:ext cx="1152" cy="738"/>
            </a:xfrm>
            <a:prstGeom prst="rect">
              <a:avLst/>
            </a:prstGeom>
            <a:noFill/>
          </p:spPr>
        </p:pic>
        <p:pic>
          <p:nvPicPr>
            <p:cNvPr id="94" name="Picture 94" descr="24"/>
            <p:cNvPicPr>
              <a:picLocks noChangeAspect="1" noChangeArrowheads="1"/>
            </p:cNvPicPr>
            <p:nvPr/>
          </p:nvPicPr>
          <p:blipFill>
            <a:blip r:embed="rId4"/>
            <a:srcRect/>
            <a:stretch>
              <a:fillRect/>
            </a:stretch>
          </p:blipFill>
          <p:spPr bwMode="auto">
            <a:xfrm>
              <a:off x="24" y="1329"/>
              <a:ext cx="1058" cy="569"/>
            </a:xfrm>
            <a:prstGeom prst="rect">
              <a:avLst/>
            </a:prstGeom>
            <a:noFill/>
          </p:spPr>
        </p:pic>
        <p:pic>
          <p:nvPicPr>
            <p:cNvPr id="95" name="Picture 95" descr="24"/>
            <p:cNvPicPr>
              <a:picLocks noChangeAspect="1" noChangeArrowheads="1"/>
            </p:cNvPicPr>
            <p:nvPr/>
          </p:nvPicPr>
          <p:blipFill>
            <a:blip r:embed="rId5"/>
            <a:srcRect/>
            <a:stretch>
              <a:fillRect/>
            </a:stretch>
          </p:blipFill>
          <p:spPr bwMode="auto">
            <a:xfrm>
              <a:off x="24" y="2725"/>
              <a:ext cx="1176" cy="508"/>
            </a:xfrm>
            <a:prstGeom prst="rect">
              <a:avLst/>
            </a:prstGeom>
            <a:noFill/>
          </p:spPr>
        </p:pic>
        <p:pic>
          <p:nvPicPr>
            <p:cNvPr id="96" name="Picture 96" descr="24"/>
            <p:cNvPicPr>
              <a:picLocks noChangeAspect="1" noChangeArrowheads="1"/>
            </p:cNvPicPr>
            <p:nvPr/>
          </p:nvPicPr>
          <p:blipFill>
            <a:blip r:embed="rId6"/>
            <a:srcRect/>
            <a:stretch>
              <a:fillRect/>
            </a:stretch>
          </p:blipFill>
          <p:spPr bwMode="auto">
            <a:xfrm>
              <a:off x="4416" y="2640"/>
              <a:ext cx="1298" cy="874"/>
            </a:xfrm>
            <a:prstGeom prst="rect">
              <a:avLst/>
            </a:prstGeom>
            <a:noFill/>
          </p:spPr>
        </p:pic>
        <p:pic>
          <p:nvPicPr>
            <p:cNvPr id="97" name="Picture 97" descr="24"/>
            <p:cNvPicPr>
              <a:picLocks noChangeAspect="1" noChangeArrowheads="1"/>
            </p:cNvPicPr>
            <p:nvPr/>
          </p:nvPicPr>
          <p:blipFill>
            <a:blip r:embed="rId7"/>
            <a:srcRect/>
            <a:stretch>
              <a:fillRect/>
            </a:stretch>
          </p:blipFill>
          <p:spPr bwMode="auto">
            <a:xfrm>
              <a:off x="4668" y="3357"/>
              <a:ext cx="1044" cy="765"/>
            </a:xfrm>
            <a:prstGeom prst="rect">
              <a:avLst/>
            </a:prstGeom>
            <a:noFill/>
          </p:spPr>
        </p:pic>
        <p:pic>
          <p:nvPicPr>
            <p:cNvPr id="98" name="Picture 98" descr="24"/>
            <p:cNvPicPr>
              <a:picLocks noChangeAspect="1" noChangeArrowheads="1"/>
            </p:cNvPicPr>
            <p:nvPr/>
          </p:nvPicPr>
          <p:blipFill>
            <a:blip r:embed="rId8"/>
            <a:srcRect/>
            <a:stretch>
              <a:fillRect/>
            </a:stretch>
          </p:blipFill>
          <p:spPr bwMode="auto">
            <a:xfrm>
              <a:off x="77" y="3274"/>
              <a:ext cx="912" cy="711"/>
            </a:xfrm>
            <a:prstGeom prst="rect">
              <a:avLst/>
            </a:prstGeom>
            <a:noFill/>
          </p:spPr>
        </p:pic>
        <p:pic>
          <p:nvPicPr>
            <p:cNvPr id="99" name="Picture 99" descr="24"/>
            <p:cNvPicPr>
              <a:picLocks noChangeAspect="1" noChangeArrowheads="1"/>
            </p:cNvPicPr>
            <p:nvPr/>
          </p:nvPicPr>
          <p:blipFill>
            <a:blip r:embed="rId9"/>
            <a:srcRect/>
            <a:stretch>
              <a:fillRect/>
            </a:stretch>
          </p:blipFill>
          <p:spPr bwMode="auto">
            <a:xfrm>
              <a:off x="77" y="1927"/>
              <a:ext cx="936" cy="785"/>
            </a:xfrm>
            <a:prstGeom prst="rect">
              <a:avLst/>
            </a:prstGeom>
            <a:noFill/>
          </p:spPr>
        </p:pic>
      </p:grpSp>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C798CDCE-C21A-848B-8555-83D8EE1115D2}"/>
                  </a:ext>
                </a:extLst>
              </p14:cNvPr>
              <p14:cNvContentPartPr/>
              <p14:nvPr/>
            </p14:nvContentPartPr>
            <p14:xfrm>
              <a:off x="3498277" y="2250517"/>
              <a:ext cx="155160" cy="113400"/>
            </p14:xfrm>
          </p:contentPart>
        </mc:Choice>
        <mc:Fallback xmlns="">
          <p:pic>
            <p:nvPicPr>
              <p:cNvPr id="3" name="Ink 2">
                <a:extLst>
                  <a:ext uri="{FF2B5EF4-FFF2-40B4-BE49-F238E27FC236}">
                    <a16:creationId xmlns:a16="http://schemas.microsoft.com/office/drawing/2014/main" id="{C798CDCE-C21A-848B-8555-83D8EE1115D2}"/>
                  </a:ext>
                </a:extLst>
              </p:cNvPr>
              <p:cNvPicPr/>
              <p:nvPr/>
            </p:nvPicPr>
            <p:blipFill>
              <a:blip r:embed="rId11"/>
              <a:stretch>
                <a:fillRect/>
              </a:stretch>
            </p:blipFill>
            <p:spPr>
              <a:xfrm>
                <a:off x="3480637" y="2232517"/>
                <a:ext cx="190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6" name="Ink 75">
                <a:extLst>
                  <a:ext uri="{FF2B5EF4-FFF2-40B4-BE49-F238E27FC236}">
                    <a16:creationId xmlns:a16="http://schemas.microsoft.com/office/drawing/2014/main" id="{FDAF67DE-3D5E-079E-1267-17FD95A47B76}"/>
                  </a:ext>
                </a:extLst>
              </p14:cNvPr>
              <p14:cNvContentPartPr/>
              <p14:nvPr/>
            </p14:nvContentPartPr>
            <p14:xfrm>
              <a:off x="4134397" y="4050157"/>
              <a:ext cx="114120" cy="107280"/>
            </p14:xfrm>
          </p:contentPart>
        </mc:Choice>
        <mc:Fallback xmlns="">
          <p:pic>
            <p:nvPicPr>
              <p:cNvPr id="76" name="Ink 75">
                <a:extLst>
                  <a:ext uri="{FF2B5EF4-FFF2-40B4-BE49-F238E27FC236}">
                    <a16:creationId xmlns:a16="http://schemas.microsoft.com/office/drawing/2014/main" id="{FDAF67DE-3D5E-079E-1267-17FD95A47B76}"/>
                  </a:ext>
                </a:extLst>
              </p:cNvPr>
              <p:cNvPicPr/>
              <p:nvPr/>
            </p:nvPicPr>
            <p:blipFill>
              <a:blip r:embed="rId13"/>
              <a:stretch>
                <a:fillRect/>
              </a:stretch>
            </p:blipFill>
            <p:spPr>
              <a:xfrm>
                <a:off x="4116757" y="4032517"/>
                <a:ext cx="149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0" name="Ink 99">
                <a:extLst>
                  <a:ext uri="{FF2B5EF4-FFF2-40B4-BE49-F238E27FC236}">
                    <a16:creationId xmlns:a16="http://schemas.microsoft.com/office/drawing/2014/main" id="{A1CA9CD1-247F-BF85-D3F0-91252A69E641}"/>
                  </a:ext>
                </a:extLst>
              </p14:cNvPr>
              <p14:cNvContentPartPr/>
              <p14:nvPr/>
            </p14:nvContentPartPr>
            <p14:xfrm>
              <a:off x="3537877" y="1351957"/>
              <a:ext cx="388800" cy="316080"/>
            </p14:xfrm>
          </p:contentPart>
        </mc:Choice>
        <mc:Fallback xmlns="">
          <p:pic>
            <p:nvPicPr>
              <p:cNvPr id="100" name="Ink 99">
                <a:extLst>
                  <a:ext uri="{FF2B5EF4-FFF2-40B4-BE49-F238E27FC236}">
                    <a16:creationId xmlns:a16="http://schemas.microsoft.com/office/drawing/2014/main" id="{A1CA9CD1-247F-BF85-D3F0-91252A69E641}"/>
                  </a:ext>
                </a:extLst>
              </p:cNvPr>
              <p:cNvPicPr/>
              <p:nvPr/>
            </p:nvPicPr>
            <p:blipFill>
              <a:blip r:embed="rId15"/>
              <a:stretch>
                <a:fillRect/>
              </a:stretch>
            </p:blipFill>
            <p:spPr>
              <a:xfrm>
                <a:off x="3520237" y="1333957"/>
                <a:ext cx="42444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1" name="Ink 100">
                <a:extLst>
                  <a:ext uri="{FF2B5EF4-FFF2-40B4-BE49-F238E27FC236}">
                    <a16:creationId xmlns:a16="http://schemas.microsoft.com/office/drawing/2014/main" id="{8EA035CC-EA37-54CF-BA4E-84450841BD93}"/>
                  </a:ext>
                </a:extLst>
              </p14:cNvPr>
              <p14:cNvContentPartPr/>
              <p14:nvPr/>
            </p14:nvContentPartPr>
            <p14:xfrm>
              <a:off x="3848197" y="2652637"/>
              <a:ext cx="90000" cy="53280"/>
            </p14:xfrm>
          </p:contentPart>
        </mc:Choice>
        <mc:Fallback xmlns="">
          <p:pic>
            <p:nvPicPr>
              <p:cNvPr id="101" name="Ink 100">
                <a:extLst>
                  <a:ext uri="{FF2B5EF4-FFF2-40B4-BE49-F238E27FC236}">
                    <a16:creationId xmlns:a16="http://schemas.microsoft.com/office/drawing/2014/main" id="{8EA035CC-EA37-54CF-BA4E-84450841BD93}"/>
                  </a:ext>
                </a:extLst>
              </p:cNvPr>
              <p:cNvPicPr/>
              <p:nvPr/>
            </p:nvPicPr>
            <p:blipFill>
              <a:blip r:embed="rId17"/>
              <a:stretch>
                <a:fillRect/>
              </a:stretch>
            </p:blipFill>
            <p:spPr>
              <a:xfrm>
                <a:off x="3830197" y="2634637"/>
                <a:ext cx="125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 name="Ink 101">
                <a:extLst>
                  <a:ext uri="{FF2B5EF4-FFF2-40B4-BE49-F238E27FC236}">
                    <a16:creationId xmlns:a16="http://schemas.microsoft.com/office/drawing/2014/main" id="{9C10CED3-AFE9-F74E-1B68-43B8735D319A}"/>
                  </a:ext>
                </a:extLst>
              </p14:cNvPr>
              <p14:cNvContentPartPr/>
              <p14:nvPr/>
            </p14:nvContentPartPr>
            <p14:xfrm>
              <a:off x="3784477" y="2906437"/>
              <a:ext cx="189720" cy="101880"/>
            </p14:xfrm>
          </p:contentPart>
        </mc:Choice>
        <mc:Fallback xmlns="">
          <p:pic>
            <p:nvPicPr>
              <p:cNvPr id="102" name="Ink 101">
                <a:extLst>
                  <a:ext uri="{FF2B5EF4-FFF2-40B4-BE49-F238E27FC236}">
                    <a16:creationId xmlns:a16="http://schemas.microsoft.com/office/drawing/2014/main" id="{9C10CED3-AFE9-F74E-1B68-43B8735D319A}"/>
                  </a:ext>
                </a:extLst>
              </p:cNvPr>
              <p:cNvPicPr/>
              <p:nvPr/>
            </p:nvPicPr>
            <p:blipFill>
              <a:blip r:embed="rId19"/>
              <a:stretch>
                <a:fillRect/>
              </a:stretch>
            </p:blipFill>
            <p:spPr>
              <a:xfrm>
                <a:off x="3766837" y="2888437"/>
                <a:ext cx="225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3" name="Ink 102">
                <a:extLst>
                  <a:ext uri="{FF2B5EF4-FFF2-40B4-BE49-F238E27FC236}">
                    <a16:creationId xmlns:a16="http://schemas.microsoft.com/office/drawing/2014/main" id="{B28C9C77-0C4D-0DAA-C308-9D8F8554E156}"/>
                  </a:ext>
                </a:extLst>
              </p14:cNvPr>
              <p14:cNvContentPartPr/>
              <p14:nvPr/>
            </p14:nvContentPartPr>
            <p14:xfrm>
              <a:off x="3840637" y="3268957"/>
              <a:ext cx="143640" cy="139320"/>
            </p14:xfrm>
          </p:contentPart>
        </mc:Choice>
        <mc:Fallback xmlns="">
          <p:pic>
            <p:nvPicPr>
              <p:cNvPr id="103" name="Ink 102">
                <a:extLst>
                  <a:ext uri="{FF2B5EF4-FFF2-40B4-BE49-F238E27FC236}">
                    <a16:creationId xmlns:a16="http://schemas.microsoft.com/office/drawing/2014/main" id="{B28C9C77-0C4D-0DAA-C308-9D8F8554E156}"/>
                  </a:ext>
                </a:extLst>
              </p:cNvPr>
              <p:cNvPicPr/>
              <p:nvPr/>
            </p:nvPicPr>
            <p:blipFill>
              <a:blip r:embed="rId21"/>
              <a:stretch>
                <a:fillRect/>
              </a:stretch>
            </p:blipFill>
            <p:spPr>
              <a:xfrm>
                <a:off x="3822637" y="3250957"/>
                <a:ext cx="1792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4" name="Ink 103">
                <a:extLst>
                  <a:ext uri="{FF2B5EF4-FFF2-40B4-BE49-F238E27FC236}">
                    <a16:creationId xmlns:a16="http://schemas.microsoft.com/office/drawing/2014/main" id="{EF06824F-B764-A1BA-6154-B2372D9CE44B}"/>
                  </a:ext>
                </a:extLst>
              </p14:cNvPr>
              <p14:cNvContentPartPr/>
              <p14:nvPr/>
            </p14:nvContentPartPr>
            <p14:xfrm>
              <a:off x="6551437" y="2639363"/>
              <a:ext cx="116280" cy="166680"/>
            </p14:xfrm>
          </p:contentPart>
        </mc:Choice>
        <mc:Fallback xmlns="">
          <p:pic>
            <p:nvPicPr>
              <p:cNvPr id="104" name="Ink 103">
                <a:extLst>
                  <a:ext uri="{FF2B5EF4-FFF2-40B4-BE49-F238E27FC236}">
                    <a16:creationId xmlns:a16="http://schemas.microsoft.com/office/drawing/2014/main" id="{EF06824F-B764-A1BA-6154-B2372D9CE44B}"/>
                  </a:ext>
                </a:extLst>
              </p:cNvPr>
              <p:cNvPicPr/>
              <p:nvPr/>
            </p:nvPicPr>
            <p:blipFill>
              <a:blip r:embed="rId23"/>
              <a:stretch>
                <a:fillRect/>
              </a:stretch>
            </p:blipFill>
            <p:spPr>
              <a:xfrm>
                <a:off x="6533437" y="2621363"/>
                <a:ext cx="151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5" name="Ink 104">
                <a:extLst>
                  <a:ext uri="{FF2B5EF4-FFF2-40B4-BE49-F238E27FC236}">
                    <a16:creationId xmlns:a16="http://schemas.microsoft.com/office/drawing/2014/main" id="{FFD2B40B-300E-B45C-0B45-09652EB8CBEA}"/>
                  </a:ext>
                </a:extLst>
              </p14:cNvPr>
              <p14:cNvContentPartPr/>
              <p14:nvPr/>
            </p14:nvContentPartPr>
            <p14:xfrm>
              <a:off x="6480517" y="2912963"/>
              <a:ext cx="278640" cy="221400"/>
            </p14:xfrm>
          </p:contentPart>
        </mc:Choice>
        <mc:Fallback xmlns="">
          <p:pic>
            <p:nvPicPr>
              <p:cNvPr id="105" name="Ink 104">
                <a:extLst>
                  <a:ext uri="{FF2B5EF4-FFF2-40B4-BE49-F238E27FC236}">
                    <a16:creationId xmlns:a16="http://schemas.microsoft.com/office/drawing/2014/main" id="{FFD2B40B-300E-B45C-0B45-09652EB8CBEA}"/>
                  </a:ext>
                </a:extLst>
              </p:cNvPr>
              <p:cNvPicPr/>
              <p:nvPr/>
            </p:nvPicPr>
            <p:blipFill>
              <a:blip r:embed="rId25"/>
              <a:stretch>
                <a:fillRect/>
              </a:stretch>
            </p:blipFill>
            <p:spPr>
              <a:xfrm>
                <a:off x="6462517" y="2895323"/>
                <a:ext cx="314280" cy="257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1607" y="58119"/>
            <a:ext cx="7280786" cy="914400"/>
          </a:xfrm>
          <a:ln>
            <a:solidFill>
              <a:schemeClr val="tx2">
                <a:lumMod val="20000"/>
                <a:lumOff val="80000"/>
              </a:schemeClr>
            </a:solidFill>
          </a:ln>
        </p:spPr>
        <p:txBody>
          <a:bodyPr>
            <a:noAutofit/>
          </a:bodyPr>
          <a:lstStyle/>
          <a:p>
            <a:pPr algn="l"/>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Kurva</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penawaran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jangka</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pendek</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jangka</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panjang</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9" name="Text Box 23"/>
          <p:cNvSpPr txBox="1">
            <a:spLocks noChangeArrowheads="1"/>
          </p:cNvSpPr>
          <p:nvPr/>
        </p:nvSpPr>
        <p:spPr bwMode="auto">
          <a:xfrm>
            <a:off x="762000" y="2630269"/>
            <a:ext cx="370450" cy="228626"/>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Arial" panose="020B0604020202020204" pitchFamily="34" charset="0"/>
            </a:endParaRPr>
          </a:p>
        </p:txBody>
      </p:sp>
      <p:grpSp>
        <p:nvGrpSpPr>
          <p:cNvPr id="4" name="Group 3"/>
          <p:cNvGrpSpPr/>
          <p:nvPr/>
        </p:nvGrpSpPr>
        <p:grpSpPr>
          <a:xfrm>
            <a:off x="913606" y="1447800"/>
            <a:ext cx="8001794" cy="2973388"/>
            <a:chOff x="913606" y="1447800"/>
            <a:chExt cx="8001794" cy="2973388"/>
          </a:xfrm>
        </p:grpSpPr>
        <p:sp>
          <p:nvSpPr>
            <p:cNvPr id="3" name="Rectangle 2"/>
            <p:cNvSpPr/>
            <p:nvPr/>
          </p:nvSpPr>
          <p:spPr>
            <a:xfrm>
              <a:off x="2286000" y="3429000"/>
              <a:ext cx="5834574" cy="189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6" name="Group 175"/>
            <p:cNvGrpSpPr/>
            <p:nvPr/>
          </p:nvGrpSpPr>
          <p:grpSpPr>
            <a:xfrm>
              <a:off x="913606" y="1447800"/>
              <a:ext cx="3810794" cy="2973388"/>
              <a:chOff x="913606" y="1447800"/>
              <a:chExt cx="3810794" cy="2973388"/>
            </a:xfrm>
          </p:grpSpPr>
          <p:cxnSp>
            <p:nvCxnSpPr>
              <p:cNvPr id="142" name="Straight Arrow Connector 141"/>
              <p:cNvCxnSpPr/>
              <p:nvPr/>
            </p:nvCxnSpPr>
            <p:spPr>
              <a:xfrm rot="16200000" flipV="1">
                <a:off x="3314700" y="2476501"/>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947226" y="1753394"/>
                <a:ext cx="3243774" cy="2667794"/>
                <a:chOff x="947226" y="1753394"/>
                <a:chExt cx="3243774" cy="2667794"/>
              </a:xfrm>
            </p:grpSpPr>
            <p:grpSp>
              <p:nvGrpSpPr>
                <p:cNvPr id="140" name="Group 139"/>
                <p:cNvGrpSpPr/>
                <p:nvPr/>
              </p:nvGrpSpPr>
              <p:grpSpPr>
                <a:xfrm>
                  <a:off x="989806" y="1753394"/>
                  <a:ext cx="3201194" cy="2667794"/>
                  <a:chOff x="989806" y="1753394"/>
                  <a:chExt cx="3201194" cy="2667794"/>
                </a:xfrm>
              </p:grpSpPr>
              <p:cxnSp>
                <p:nvCxnSpPr>
                  <p:cNvPr id="131" name="Straight Connector 130"/>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5" name="Straight Connector 134"/>
                <p:cNvCxnSpPr/>
                <p:nvPr/>
              </p:nvCxnSpPr>
              <p:spPr>
                <a:xfrm rot="5400000">
                  <a:off x="1295400" y="3124200"/>
                  <a:ext cx="24384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1143000" y="2057400"/>
                  <a:ext cx="2667000" cy="16002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1524000" y="2514600"/>
                  <a:ext cx="2667000" cy="1600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endCxn id="109" idx="2"/>
                </p:cNvCxnSpPr>
                <p:nvPr/>
              </p:nvCxnSpPr>
              <p:spPr>
                <a:xfrm rot="10800000" flipV="1">
                  <a:off x="947226" y="2819399"/>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flipV="1">
                  <a:off x="990600" y="3541904"/>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66" name="Straight Arrow Connector 165"/>
              <p:cNvCxnSpPr/>
              <p:nvPr/>
            </p:nvCxnSpPr>
            <p:spPr>
              <a:xfrm rot="5400000" flipH="1" flipV="1">
                <a:off x="609600" y="32004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2133600" y="1447800"/>
                <a:ext cx="838200" cy="369332"/>
              </a:xfrm>
              <a:prstGeom prst="rect">
                <a:avLst/>
              </a:prstGeom>
              <a:noFill/>
            </p:spPr>
            <p:txBody>
              <a:bodyPr wrap="square" rtlCol="0">
                <a:spAutoFit/>
              </a:bodyPr>
              <a:lstStyle/>
              <a:p>
                <a:r>
                  <a:rPr lang="en-US" dirty="0"/>
                  <a:t>LRAs</a:t>
                </a:r>
              </a:p>
            </p:txBody>
          </p:sp>
          <p:sp>
            <p:nvSpPr>
              <p:cNvPr id="168" name="TextBox 167"/>
              <p:cNvSpPr txBox="1"/>
              <p:nvPr/>
            </p:nvSpPr>
            <p:spPr>
              <a:xfrm>
                <a:off x="3505200" y="1676400"/>
                <a:ext cx="838200" cy="369332"/>
              </a:xfrm>
              <a:prstGeom prst="rect">
                <a:avLst/>
              </a:prstGeom>
              <a:noFill/>
            </p:spPr>
            <p:txBody>
              <a:bodyPr wrap="square" rtlCol="0">
                <a:spAutoFit/>
              </a:bodyPr>
              <a:lstStyle/>
              <a:p>
                <a:r>
                  <a:rPr lang="en-US" dirty="0"/>
                  <a:t>SRAs</a:t>
                </a:r>
              </a:p>
            </p:txBody>
          </p:sp>
          <p:sp>
            <p:nvSpPr>
              <p:cNvPr id="169" name="TextBox 168"/>
              <p:cNvSpPr txBox="1"/>
              <p:nvPr/>
            </p:nvSpPr>
            <p:spPr>
              <a:xfrm>
                <a:off x="3886200" y="2133600"/>
                <a:ext cx="838200" cy="369332"/>
              </a:xfrm>
              <a:prstGeom prst="rect">
                <a:avLst/>
              </a:prstGeom>
              <a:noFill/>
            </p:spPr>
            <p:txBody>
              <a:bodyPr wrap="square" rtlCol="0">
                <a:spAutoFit/>
              </a:bodyPr>
              <a:lstStyle/>
              <a:p>
                <a:r>
                  <a:rPr lang="en-US" dirty="0"/>
                  <a:t>SRAs</a:t>
                </a:r>
              </a:p>
            </p:txBody>
          </p:sp>
        </p:grpSp>
        <p:grpSp>
          <p:nvGrpSpPr>
            <p:cNvPr id="175" name="Group 174"/>
            <p:cNvGrpSpPr/>
            <p:nvPr/>
          </p:nvGrpSpPr>
          <p:grpSpPr>
            <a:xfrm>
              <a:off x="4876800" y="1600200"/>
              <a:ext cx="4038600" cy="2820194"/>
              <a:chOff x="4876800" y="1600200"/>
              <a:chExt cx="4038600" cy="2820194"/>
            </a:xfrm>
          </p:grpSpPr>
          <p:grpSp>
            <p:nvGrpSpPr>
              <p:cNvPr id="151" name="Group 150"/>
              <p:cNvGrpSpPr/>
              <p:nvPr/>
            </p:nvGrpSpPr>
            <p:grpSpPr>
              <a:xfrm>
                <a:off x="4876800" y="1752600"/>
                <a:ext cx="3243774" cy="2667794"/>
                <a:chOff x="947226" y="1753394"/>
                <a:chExt cx="3243774" cy="2667794"/>
              </a:xfrm>
            </p:grpSpPr>
            <p:grpSp>
              <p:nvGrpSpPr>
                <p:cNvPr id="152" name="Group 139"/>
                <p:cNvGrpSpPr/>
                <p:nvPr/>
              </p:nvGrpSpPr>
              <p:grpSpPr>
                <a:xfrm>
                  <a:off x="989806" y="1753394"/>
                  <a:ext cx="3201194" cy="2667794"/>
                  <a:chOff x="989806" y="1753394"/>
                  <a:chExt cx="3201194" cy="2667794"/>
                </a:xfrm>
              </p:grpSpPr>
              <p:cxnSp>
                <p:nvCxnSpPr>
                  <p:cNvPr id="158" name="Straight Connector 15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3" name="Straight Connector 152"/>
                <p:cNvCxnSpPr/>
                <p:nvPr/>
              </p:nvCxnSpPr>
              <p:spPr>
                <a:xfrm rot="5400000">
                  <a:off x="1295400" y="3200400"/>
                  <a:ext cx="24384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143000" y="2057400"/>
                  <a:ext cx="2667000" cy="16002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1524000" y="2514600"/>
                  <a:ext cx="2667000" cy="1600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flipV="1">
                  <a:off x="947226" y="2819399"/>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flipV="1">
                  <a:off x="990600" y="3541904"/>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rot="5400000">
                <a:off x="6096794" y="3199606"/>
                <a:ext cx="24384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6705600" y="22098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7543800" y="23622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6172200" y="1600200"/>
                <a:ext cx="838200" cy="369332"/>
              </a:xfrm>
              <a:prstGeom prst="rect">
                <a:avLst/>
              </a:prstGeom>
              <a:noFill/>
            </p:spPr>
            <p:txBody>
              <a:bodyPr wrap="square" rtlCol="0">
                <a:spAutoFit/>
              </a:bodyPr>
              <a:lstStyle/>
              <a:p>
                <a:r>
                  <a:rPr lang="en-US" dirty="0"/>
                  <a:t>LRAs</a:t>
                </a:r>
              </a:p>
            </p:txBody>
          </p:sp>
          <p:sp>
            <p:nvSpPr>
              <p:cNvPr id="171" name="TextBox 170"/>
              <p:cNvSpPr txBox="1"/>
              <p:nvPr/>
            </p:nvSpPr>
            <p:spPr>
              <a:xfrm>
                <a:off x="7010400" y="1600200"/>
                <a:ext cx="838200" cy="369332"/>
              </a:xfrm>
              <a:prstGeom prst="rect">
                <a:avLst/>
              </a:prstGeom>
              <a:noFill/>
            </p:spPr>
            <p:txBody>
              <a:bodyPr wrap="square" rtlCol="0">
                <a:spAutoFit/>
              </a:bodyPr>
              <a:lstStyle/>
              <a:p>
                <a:r>
                  <a:rPr lang="en-US" dirty="0"/>
                  <a:t>LRAs</a:t>
                </a:r>
              </a:p>
            </p:txBody>
          </p:sp>
          <p:sp>
            <p:nvSpPr>
              <p:cNvPr id="172" name="TextBox 171"/>
              <p:cNvSpPr txBox="1"/>
              <p:nvPr/>
            </p:nvSpPr>
            <p:spPr>
              <a:xfrm>
                <a:off x="7772400" y="1752600"/>
                <a:ext cx="838200" cy="369332"/>
              </a:xfrm>
              <a:prstGeom prst="rect">
                <a:avLst/>
              </a:prstGeom>
              <a:noFill/>
            </p:spPr>
            <p:txBody>
              <a:bodyPr wrap="square" rtlCol="0">
                <a:spAutoFit/>
              </a:bodyPr>
              <a:lstStyle/>
              <a:p>
                <a:r>
                  <a:rPr lang="en-US" dirty="0"/>
                  <a:t>SRAs</a:t>
                </a:r>
              </a:p>
            </p:txBody>
          </p:sp>
          <p:sp>
            <p:nvSpPr>
              <p:cNvPr id="173" name="TextBox 172"/>
              <p:cNvSpPr txBox="1"/>
              <p:nvPr/>
            </p:nvSpPr>
            <p:spPr>
              <a:xfrm>
                <a:off x="8077200" y="2362200"/>
                <a:ext cx="838200" cy="369332"/>
              </a:xfrm>
              <a:prstGeom prst="rect">
                <a:avLst/>
              </a:prstGeom>
              <a:noFill/>
            </p:spPr>
            <p:txBody>
              <a:bodyPr wrap="square" rtlCol="0">
                <a:spAutoFit/>
              </a:bodyPr>
              <a:lstStyle/>
              <a:p>
                <a:r>
                  <a:rPr lang="en-US" dirty="0"/>
                  <a:t>SRAs</a:t>
                </a:r>
              </a:p>
            </p:txBody>
          </p:sp>
        </p:grpSp>
      </p:grpSp>
      <p:sp>
        <p:nvSpPr>
          <p:cNvPr id="177" name="Title 1"/>
          <p:cNvSpPr txBox="1"/>
          <p:nvPr/>
        </p:nvSpPr>
        <p:spPr>
          <a:xfrm>
            <a:off x="914400" y="4572000"/>
            <a:ext cx="3276600" cy="533400"/>
          </a:xfrm>
          <a:prstGeom prst="rect">
            <a:avLst/>
          </a:prstGeom>
          <a:ln>
            <a:solidFill>
              <a:schemeClr val="tx2">
                <a:lumMod val="20000"/>
                <a:lumOff val="80000"/>
              </a:schemeClr>
            </a:solid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Peningkatan</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dalam</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harga</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faktor</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produksi</a:t>
            </a:r>
            <a:endPar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endParaRPr>
          </a:p>
        </p:txBody>
      </p:sp>
      <p:sp>
        <p:nvSpPr>
          <p:cNvPr id="178" name="Title 1"/>
          <p:cNvSpPr txBox="1"/>
          <p:nvPr/>
        </p:nvSpPr>
        <p:spPr>
          <a:xfrm>
            <a:off x="5029200" y="4648200"/>
            <a:ext cx="3276600" cy="533400"/>
          </a:xfrm>
          <a:prstGeom prst="rect">
            <a:avLst/>
          </a:prstGeom>
          <a:ln>
            <a:solidFill>
              <a:schemeClr val="tx2">
                <a:lumMod val="20000"/>
                <a:lumOff val="80000"/>
              </a:schemeClr>
            </a:solid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Peningkatan</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dalam</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penawaran</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agregate</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jangka</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panjang</a:t>
            </a:r>
            <a:endPar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215090" y="840356"/>
              <a:ext cx="360" cy="360"/>
            </p14:xfrm>
          </p:contentPart>
        </mc:Choice>
        <mc:Fallback xmlns="">
          <p:pic>
            <p:nvPicPr>
              <p:cNvPr id="5" name="Ink 4"/>
            </p:nvPicPr>
            <p:blipFill>
              <a:blip r:embed="rId3"/>
            </p:blipFill>
            <p:spPr>
              <a:xfrm>
                <a:off x="3215090" y="840356"/>
                <a:ext cx="360" cy="360"/>
              </a:xfrm>
              <a:prstGeom prst="rect"/>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457200" y="685800"/>
            <a:ext cx="5029200" cy="685800"/>
          </a:xfrm>
          <a:ln>
            <a:solidFill>
              <a:schemeClr val="tx2">
                <a:lumMod val="20000"/>
                <a:lumOff val="80000"/>
              </a:schemeClr>
            </a:solidFill>
          </a:ln>
        </p:spPr>
        <p:txBody>
          <a:bodyPr>
            <a:normAutofit fontScale="90000"/>
          </a:bodyPr>
          <a:lstStyle/>
          <a:p>
            <a:r>
              <a:rPr lang="en-US" sz="3200" b="1" dirty="0">
                <a:effectLst>
                  <a:outerShdw blurRad="38100" dist="38100" dir="2700000" algn="tl">
                    <a:srgbClr val="000000">
                      <a:alpha val="43137"/>
                    </a:srgbClr>
                  </a:outerShdw>
                </a:effectLst>
              </a:rPr>
              <a:t>The Equilibrium Price Level</a:t>
            </a:r>
          </a:p>
        </p:txBody>
      </p:sp>
      <p:grpSp>
        <p:nvGrpSpPr>
          <p:cNvPr id="3" name="Group 2"/>
          <p:cNvGrpSpPr/>
          <p:nvPr/>
        </p:nvGrpSpPr>
        <p:grpSpPr>
          <a:xfrm>
            <a:off x="533400" y="1524000"/>
            <a:ext cx="7848600" cy="3810000"/>
            <a:chOff x="533400" y="1524000"/>
            <a:chExt cx="7848600" cy="3810000"/>
          </a:xfrm>
        </p:grpSpPr>
        <p:sp>
          <p:nvSpPr>
            <p:cNvPr id="2" name="Rectangle 1"/>
            <p:cNvSpPr/>
            <p:nvPr/>
          </p:nvSpPr>
          <p:spPr>
            <a:xfrm>
              <a:off x="2362200" y="3429000"/>
              <a:ext cx="60198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9" descr="fig24-9"/>
            <p:cNvPicPr>
              <a:picLocks noChangeAspect="1" noChangeArrowheads="1"/>
            </p:cNvPicPr>
            <p:nvPr/>
          </p:nvPicPr>
          <p:blipFill>
            <a:blip r:embed="rId2"/>
            <a:srcRect/>
            <a:stretch>
              <a:fillRect/>
            </a:stretch>
          </p:blipFill>
          <p:spPr bwMode="auto">
            <a:xfrm>
              <a:off x="533400" y="1524000"/>
              <a:ext cx="4761581" cy="3810000"/>
            </a:xfrm>
            <a:prstGeom prst="rect">
              <a:avLst/>
            </a:prstGeom>
            <a:noFill/>
          </p:spPr>
        </p:pic>
      </p:grpSp>
      <p:sp>
        <p:nvSpPr>
          <p:cNvPr id="6" name="Rectangle 3"/>
          <p:cNvSpPr txBox="1">
            <a:spLocks noChangeArrowheads="1"/>
          </p:cNvSpPr>
          <p:nvPr/>
        </p:nvSpPr>
        <p:spPr>
          <a:xfrm>
            <a:off x="5334000" y="1600200"/>
            <a:ext cx="3276600" cy="1828800"/>
          </a:xfrm>
          <a:prstGeom prst="rect">
            <a:avLst/>
          </a:prstGeom>
        </p:spPr>
        <p:txBody>
          <a:bodyPr vert="horz" lIns="91440" tIns="45720" rIns="91440" bIns="45720" rtlCol="0">
            <a:normAutofit fontScale="70000" lnSpcReduction="20000"/>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a:t>
            </a:r>
            <a:r>
              <a:rPr kumimoji="0" lang="en-US" sz="3200" b="1" i="1" u="none" strike="noStrike" kern="1200" cap="none" spc="0" normalizeH="0" baseline="0" noProof="0" dirty="0">
                <a:ln>
                  <a:noFill/>
                </a:ln>
                <a:effectLst/>
                <a:uLnTx/>
                <a:uFillTx/>
                <a:latin typeface="Arial" panose="020B0604020202020204" pitchFamily="34" charset="0"/>
                <a:cs typeface="Arial" panose="020B0604020202020204" pitchFamily="34" charset="0"/>
              </a:rPr>
              <a:t>equilibrium price level</a:t>
            </a:r>
            <a:r>
              <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is the point at which the aggregate demand and aggregate supply curves intersect.</a:t>
            </a:r>
          </a:p>
        </p:txBody>
      </p:sp>
      <p:sp>
        <p:nvSpPr>
          <p:cNvPr id="7" name="Rectangle 5"/>
          <p:cNvSpPr>
            <a:spLocks noChangeArrowheads="1"/>
          </p:cNvSpPr>
          <p:nvPr/>
        </p:nvSpPr>
        <p:spPr bwMode="auto">
          <a:xfrm>
            <a:off x="5105400" y="3276600"/>
            <a:ext cx="3124200" cy="2209800"/>
          </a:xfrm>
          <a:prstGeom prst="rect">
            <a:avLst/>
          </a:prstGeom>
          <a:noFill/>
          <a:ln w="9525">
            <a:noFill/>
            <a:miter lim="800000"/>
          </a:ln>
          <a:effectLst/>
        </p:spPr>
        <p:txBody>
          <a:bodyPr/>
          <a:lstStyle/>
          <a:p>
            <a:pPr marL="342900" indent="-342900">
              <a:spcBef>
                <a:spcPct val="25000"/>
              </a:spcBef>
              <a:spcAft>
                <a:spcPct val="25000"/>
              </a:spcAft>
              <a:buFontTx/>
              <a:buChar char="•"/>
            </a:pPr>
            <a:r>
              <a:rPr lang="en-US" i="1" dirty="0">
                <a:latin typeface="Arial" panose="020B0604020202020204" pitchFamily="34" charset="0"/>
              </a:rPr>
              <a:t>P</a:t>
            </a:r>
            <a:r>
              <a:rPr lang="en-US" baseline="-25000" dirty="0">
                <a:latin typeface="Arial" panose="020B0604020202020204" pitchFamily="34" charset="0"/>
              </a:rPr>
              <a:t>0</a:t>
            </a:r>
            <a:r>
              <a:rPr lang="en-US" dirty="0">
                <a:latin typeface="Arial" panose="020B0604020202020204" pitchFamily="34" charset="0"/>
              </a:rPr>
              <a:t> and </a:t>
            </a:r>
            <a:r>
              <a:rPr lang="en-US" i="1" dirty="0">
                <a:latin typeface="Arial" panose="020B0604020202020204" pitchFamily="34" charset="0"/>
              </a:rPr>
              <a:t>Y</a:t>
            </a:r>
            <a:r>
              <a:rPr lang="en-US" baseline="-25000" dirty="0">
                <a:latin typeface="Arial" panose="020B0604020202020204" pitchFamily="34" charset="0"/>
              </a:rPr>
              <a:t>0</a:t>
            </a:r>
            <a:r>
              <a:rPr lang="en-US" dirty="0">
                <a:latin typeface="Arial" panose="020B0604020202020204" pitchFamily="34" charset="0"/>
              </a:rPr>
              <a:t> correspond to equilibrium in the goods market and the money market and a set of price/output decisions on the part of all the firms in the economy.</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80B9D70A-C508-CB1F-E089-6324DF9C7C2B}"/>
                  </a:ext>
                </a:extLst>
              </p14:cNvPr>
              <p14:cNvContentPartPr/>
              <p14:nvPr/>
            </p14:nvContentPartPr>
            <p14:xfrm>
              <a:off x="3775935" y="3923822"/>
              <a:ext cx="856080" cy="865800"/>
            </p14:xfrm>
          </p:contentPart>
        </mc:Choice>
        <mc:Fallback xmlns="">
          <p:pic>
            <p:nvPicPr>
              <p:cNvPr id="8" name="Ink 7">
                <a:extLst>
                  <a:ext uri="{FF2B5EF4-FFF2-40B4-BE49-F238E27FC236}">
                    <a16:creationId xmlns:a16="http://schemas.microsoft.com/office/drawing/2014/main" id="{80B9D70A-C508-CB1F-E089-6324DF9C7C2B}"/>
                  </a:ext>
                </a:extLst>
              </p:cNvPr>
              <p:cNvPicPr/>
              <p:nvPr/>
            </p:nvPicPr>
            <p:blipFill>
              <a:blip r:embed="rId4"/>
              <a:stretch>
                <a:fillRect/>
              </a:stretch>
            </p:blipFill>
            <p:spPr>
              <a:xfrm>
                <a:off x="3758295" y="3905822"/>
                <a:ext cx="891720" cy="90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998497B1-3674-53FE-1FA0-58D4D50A532D}"/>
                  </a:ext>
                </a:extLst>
              </p14:cNvPr>
              <p14:cNvContentPartPr/>
              <p14:nvPr/>
            </p14:nvContentPartPr>
            <p14:xfrm>
              <a:off x="3607815" y="1946342"/>
              <a:ext cx="683280" cy="709920"/>
            </p14:xfrm>
          </p:contentPart>
        </mc:Choice>
        <mc:Fallback xmlns="">
          <p:pic>
            <p:nvPicPr>
              <p:cNvPr id="9" name="Ink 8">
                <a:extLst>
                  <a:ext uri="{FF2B5EF4-FFF2-40B4-BE49-F238E27FC236}">
                    <a16:creationId xmlns:a16="http://schemas.microsoft.com/office/drawing/2014/main" id="{998497B1-3674-53FE-1FA0-58D4D50A532D}"/>
                  </a:ext>
                </a:extLst>
              </p:cNvPr>
              <p:cNvPicPr/>
              <p:nvPr/>
            </p:nvPicPr>
            <p:blipFill>
              <a:blip r:embed="rId6"/>
              <a:stretch>
                <a:fillRect/>
              </a:stretch>
            </p:blipFill>
            <p:spPr>
              <a:xfrm>
                <a:off x="3589815" y="1928342"/>
                <a:ext cx="718920" cy="74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41CD00A-AAD0-4E4A-0311-06A92A0476D0}"/>
                  </a:ext>
                </a:extLst>
              </p14:cNvPr>
              <p14:cNvContentPartPr/>
              <p14:nvPr/>
            </p14:nvContentPartPr>
            <p14:xfrm>
              <a:off x="344055" y="3479222"/>
              <a:ext cx="180360" cy="281160"/>
            </p14:xfrm>
          </p:contentPart>
        </mc:Choice>
        <mc:Fallback xmlns="">
          <p:pic>
            <p:nvPicPr>
              <p:cNvPr id="10" name="Ink 9">
                <a:extLst>
                  <a:ext uri="{FF2B5EF4-FFF2-40B4-BE49-F238E27FC236}">
                    <a16:creationId xmlns:a16="http://schemas.microsoft.com/office/drawing/2014/main" id="{441CD00A-AAD0-4E4A-0311-06A92A0476D0}"/>
                  </a:ext>
                </a:extLst>
              </p:cNvPr>
              <p:cNvPicPr/>
              <p:nvPr/>
            </p:nvPicPr>
            <p:blipFill>
              <a:blip r:embed="rId8"/>
              <a:stretch>
                <a:fillRect/>
              </a:stretch>
            </p:blipFill>
            <p:spPr>
              <a:xfrm>
                <a:off x="326415" y="3461582"/>
                <a:ext cx="2160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9E76EAA6-DF88-E2FC-959B-E9186CC6404A}"/>
                  </a:ext>
                </a:extLst>
              </p14:cNvPr>
              <p14:cNvContentPartPr/>
              <p14:nvPr/>
            </p14:nvContentPartPr>
            <p14:xfrm>
              <a:off x="3018135" y="5373902"/>
              <a:ext cx="204120" cy="235800"/>
            </p14:xfrm>
          </p:contentPart>
        </mc:Choice>
        <mc:Fallback xmlns="">
          <p:pic>
            <p:nvPicPr>
              <p:cNvPr id="11" name="Ink 10">
                <a:extLst>
                  <a:ext uri="{FF2B5EF4-FFF2-40B4-BE49-F238E27FC236}">
                    <a16:creationId xmlns:a16="http://schemas.microsoft.com/office/drawing/2014/main" id="{9E76EAA6-DF88-E2FC-959B-E9186CC6404A}"/>
                  </a:ext>
                </a:extLst>
              </p:cNvPr>
              <p:cNvPicPr/>
              <p:nvPr/>
            </p:nvPicPr>
            <p:blipFill>
              <a:blip r:embed="rId10"/>
              <a:stretch>
                <a:fillRect/>
              </a:stretch>
            </p:blipFill>
            <p:spPr>
              <a:xfrm>
                <a:off x="3000135" y="5355902"/>
                <a:ext cx="239760" cy="271440"/>
              </a:xfrm>
              <a:prstGeom prst="rect">
                <a:avLst/>
              </a:prstGeom>
            </p:spPr>
          </p:pic>
        </mc:Fallback>
      </mc:AlternateContent>
      <p:grpSp>
        <p:nvGrpSpPr>
          <p:cNvPr id="15" name="Group 14">
            <a:extLst>
              <a:ext uri="{FF2B5EF4-FFF2-40B4-BE49-F238E27FC236}">
                <a16:creationId xmlns:a16="http://schemas.microsoft.com/office/drawing/2014/main" id="{674DA217-7D0A-46BE-9CA6-45807BBC96A2}"/>
              </a:ext>
            </a:extLst>
          </p:cNvPr>
          <p:cNvGrpSpPr/>
          <p:nvPr/>
        </p:nvGrpSpPr>
        <p:grpSpPr>
          <a:xfrm>
            <a:off x="2971890" y="3531870"/>
            <a:ext cx="256680" cy="321120"/>
            <a:chOff x="2971890" y="3531870"/>
            <a:chExt cx="256680" cy="321120"/>
          </a:xfrm>
        </p:grpSpPr>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55871219-D01C-8EBE-EB90-8DFAAD0D8F42}"/>
                    </a:ext>
                  </a:extLst>
                </p14:cNvPr>
                <p14:cNvContentPartPr/>
                <p14:nvPr/>
              </p14:nvContentPartPr>
              <p14:xfrm>
                <a:off x="3053610" y="3623310"/>
                <a:ext cx="21600" cy="111240"/>
              </p14:xfrm>
            </p:contentPart>
          </mc:Choice>
          <mc:Fallback>
            <p:pic>
              <p:nvPicPr>
                <p:cNvPr id="12" name="Ink 11">
                  <a:extLst>
                    <a:ext uri="{FF2B5EF4-FFF2-40B4-BE49-F238E27FC236}">
                      <a16:creationId xmlns:a16="http://schemas.microsoft.com/office/drawing/2014/main" id="{55871219-D01C-8EBE-EB90-8DFAAD0D8F42}"/>
                    </a:ext>
                  </a:extLst>
                </p:cNvPr>
                <p:cNvPicPr/>
                <p:nvPr/>
              </p:nvPicPr>
              <p:blipFill>
                <a:blip r:embed="rId12"/>
                <a:stretch>
                  <a:fillRect/>
                </a:stretch>
              </p:blipFill>
              <p:spPr>
                <a:xfrm>
                  <a:off x="3035610" y="3605310"/>
                  <a:ext cx="57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38A60297-A080-5455-5370-5619740AD541}"/>
                    </a:ext>
                  </a:extLst>
                </p14:cNvPr>
                <p14:cNvContentPartPr/>
                <p14:nvPr/>
              </p14:nvContentPartPr>
              <p14:xfrm>
                <a:off x="2971890" y="3634830"/>
                <a:ext cx="256680" cy="49320"/>
              </p14:xfrm>
            </p:contentPart>
          </mc:Choice>
          <mc:Fallback>
            <p:pic>
              <p:nvPicPr>
                <p:cNvPr id="13" name="Ink 12">
                  <a:extLst>
                    <a:ext uri="{FF2B5EF4-FFF2-40B4-BE49-F238E27FC236}">
                      <a16:creationId xmlns:a16="http://schemas.microsoft.com/office/drawing/2014/main" id="{38A60297-A080-5455-5370-5619740AD541}"/>
                    </a:ext>
                  </a:extLst>
                </p:cNvPr>
                <p:cNvPicPr/>
                <p:nvPr/>
              </p:nvPicPr>
              <p:blipFill>
                <a:blip r:embed="rId14"/>
                <a:stretch>
                  <a:fillRect/>
                </a:stretch>
              </p:blipFill>
              <p:spPr>
                <a:xfrm>
                  <a:off x="2953890" y="3617190"/>
                  <a:ext cx="292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CFA07C23-6516-E6E5-AA9F-7A7177CC0A49}"/>
                    </a:ext>
                  </a:extLst>
                </p14:cNvPr>
                <p14:cNvContentPartPr/>
                <p14:nvPr/>
              </p14:nvContentPartPr>
              <p14:xfrm>
                <a:off x="3050370" y="3531870"/>
                <a:ext cx="70200" cy="321120"/>
              </p14:xfrm>
            </p:contentPart>
          </mc:Choice>
          <mc:Fallback>
            <p:pic>
              <p:nvPicPr>
                <p:cNvPr id="14" name="Ink 13">
                  <a:extLst>
                    <a:ext uri="{FF2B5EF4-FFF2-40B4-BE49-F238E27FC236}">
                      <a16:creationId xmlns:a16="http://schemas.microsoft.com/office/drawing/2014/main" id="{CFA07C23-6516-E6E5-AA9F-7A7177CC0A49}"/>
                    </a:ext>
                  </a:extLst>
                </p:cNvPr>
                <p:cNvPicPr/>
                <p:nvPr/>
              </p:nvPicPr>
              <p:blipFill>
                <a:blip r:embed="rId16"/>
                <a:stretch>
                  <a:fillRect/>
                </a:stretch>
              </p:blipFill>
              <p:spPr>
                <a:xfrm>
                  <a:off x="3032730" y="3513870"/>
                  <a:ext cx="105840" cy="35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5CD212BE-6912-3663-7842-A8F07F0776DA}"/>
                  </a:ext>
                </a:extLst>
              </p14:cNvPr>
              <p14:cNvContentPartPr/>
              <p14:nvPr/>
            </p14:nvContentPartPr>
            <p14:xfrm>
              <a:off x="4788810" y="4286070"/>
              <a:ext cx="243000" cy="230400"/>
            </p14:xfrm>
          </p:contentPart>
        </mc:Choice>
        <mc:Fallback>
          <p:pic>
            <p:nvPicPr>
              <p:cNvPr id="16" name="Ink 15">
                <a:extLst>
                  <a:ext uri="{FF2B5EF4-FFF2-40B4-BE49-F238E27FC236}">
                    <a16:creationId xmlns:a16="http://schemas.microsoft.com/office/drawing/2014/main" id="{5CD212BE-6912-3663-7842-A8F07F0776DA}"/>
                  </a:ext>
                </a:extLst>
              </p:cNvPr>
              <p:cNvPicPr/>
              <p:nvPr/>
            </p:nvPicPr>
            <p:blipFill>
              <a:blip r:embed="rId18"/>
              <a:stretch>
                <a:fillRect/>
              </a:stretch>
            </p:blipFill>
            <p:spPr>
              <a:xfrm>
                <a:off x="4770810" y="4268430"/>
                <a:ext cx="2786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8346F720-FEA0-83A3-2AF1-D67B3195629D}"/>
                  </a:ext>
                </a:extLst>
              </p14:cNvPr>
              <p14:cNvContentPartPr/>
              <p14:nvPr/>
            </p14:nvContentPartPr>
            <p14:xfrm>
              <a:off x="4377330" y="2421270"/>
              <a:ext cx="280440" cy="232200"/>
            </p14:xfrm>
          </p:contentPart>
        </mc:Choice>
        <mc:Fallback>
          <p:pic>
            <p:nvPicPr>
              <p:cNvPr id="17" name="Ink 16">
                <a:extLst>
                  <a:ext uri="{FF2B5EF4-FFF2-40B4-BE49-F238E27FC236}">
                    <a16:creationId xmlns:a16="http://schemas.microsoft.com/office/drawing/2014/main" id="{8346F720-FEA0-83A3-2AF1-D67B3195629D}"/>
                  </a:ext>
                </a:extLst>
              </p:cNvPr>
              <p:cNvPicPr/>
              <p:nvPr/>
            </p:nvPicPr>
            <p:blipFill>
              <a:blip r:embed="rId20"/>
              <a:stretch>
                <a:fillRect/>
              </a:stretch>
            </p:blipFill>
            <p:spPr>
              <a:xfrm>
                <a:off x="4359330" y="2403270"/>
                <a:ext cx="3160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CE44A302-9DDE-1861-F706-C866DCC0E953}"/>
                  </a:ext>
                </a:extLst>
              </p14:cNvPr>
              <p14:cNvContentPartPr/>
              <p14:nvPr/>
            </p14:nvContentPartPr>
            <p14:xfrm>
              <a:off x="2982690" y="4903110"/>
              <a:ext cx="101160" cy="7560"/>
            </p14:xfrm>
          </p:contentPart>
        </mc:Choice>
        <mc:Fallback>
          <p:pic>
            <p:nvPicPr>
              <p:cNvPr id="18" name="Ink 17">
                <a:extLst>
                  <a:ext uri="{FF2B5EF4-FFF2-40B4-BE49-F238E27FC236}">
                    <a16:creationId xmlns:a16="http://schemas.microsoft.com/office/drawing/2014/main" id="{CE44A302-9DDE-1861-F706-C866DCC0E953}"/>
                  </a:ext>
                </a:extLst>
              </p:cNvPr>
              <p:cNvPicPr/>
              <p:nvPr/>
            </p:nvPicPr>
            <p:blipFill>
              <a:blip r:embed="rId22"/>
              <a:stretch>
                <a:fillRect/>
              </a:stretch>
            </p:blipFill>
            <p:spPr>
              <a:xfrm>
                <a:off x="2965050" y="4885110"/>
                <a:ext cx="136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60B54752-550A-7820-728D-B602D8B77A33}"/>
                  </a:ext>
                </a:extLst>
              </p14:cNvPr>
              <p14:cNvContentPartPr/>
              <p14:nvPr/>
            </p14:nvContentPartPr>
            <p14:xfrm>
              <a:off x="959490" y="3808710"/>
              <a:ext cx="322560" cy="150840"/>
            </p14:xfrm>
          </p:contentPart>
        </mc:Choice>
        <mc:Fallback>
          <p:pic>
            <p:nvPicPr>
              <p:cNvPr id="19" name="Ink 18">
                <a:extLst>
                  <a:ext uri="{FF2B5EF4-FFF2-40B4-BE49-F238E27FC236}">
                    <a16:creationId xmlns:a16="http://schemas.microsoft.com/office/drawing/2014/main" id="{60B54752-550A-7820-728D-B602D8B77A33}"/>
                  </a:ext>
                </a:extLst>
              </p:cNvPr>
              <p:cNvPicPr/>
              <p:nvPr/>
            </p:nvPicPr>
            <p:blipFill>
              <a:blip r:embed="rId24"/>
              <a:stretch>
                <a:fillRect/>
              </a:stretch>
            </p:blipFill>
            <p:spPr>
              <a:xfrm>
                <a:off x="941850" y="3790710"/>
                <a:ext cx="358200" cy="186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0"/>
            <a:ext cx="3429000" cy="479425"/>
          </a:xfrm>
        </p:spPr>
        <p:txBody>
          <a:bodyPr>
            <a:normAutofit/>
          </a:bodyPr>
          <a:lstStyle/>
          <a:p>
            <a:pPr algn="l"/>
            <a:r>
              <a:rPr lang="en-US" sz="1600" dirty="0" err="1"/>
              <a:t>keseimbangan</a:t>
            </a:r>
            <a:r>
              <a:rPr lang="en-US" sz="1600" dirty="0"/>
              <a:t> </a:t>
            </a:r>
            <a:r>
              <a:rPr lang="en-US" sz="1600" dirty="0" err="1"/>
              <a:t>jangka</a:t>
            </a:r>
            <a:r>
              <a:rPr lang="en-US" sz="1600" dirty="0"/>
              <a:t> </a:t>
            </a:r>
            <a:r>
              <a:rPr lang="en-US" sz="1600" dirty="0" err="1"/>
              <a:t>pendek</a:t>
            </a:r>
            <a:endParaRPr lang="en-US" sz="1600" dirty="0"/>
          </a:p>
        </p:txBody>
      </p:sp>
      <p:sp>
        <p:nvSpPr>
          <p:cNvPr id="3" name="Subtitle 2"/>
          <p:cNvSpPr>
            <a:spLocks noGrp="1"/>
          </p:cNvSpPr>
          <p:nvPr>
            <p:ph type="subTitle" idx="1"/>
          </p:nvPr>
        </p:nvSpPr>
        <p:spPr>
          <a:xfrm>
            <a:off x="4800600" y="4953000"/>
            <a:ext cx="2590800" cy="381000"/>
          </a:xfrm>
        </p:spPr>
        <p:txBody>
          <a:bodyPr>
            <a:normAutofit fontScale="77500" lnSpcReduction="20000"/>
          </a:bodyPr>
          <a:lstStyle/>
          <a:p>
            <a:pPr algn="l"/>
            <a:r>
              <a:rPr lang="en-US" sz="1400" dirty="0" err="1">
                <a:solidFill>
                  <a:schemeClr val="tx1"/>
                </a:solidFill>
              </a:rPr>
              <a:t>keseimbangan</a:t>
            </a:r>
            <a:r>
              <a:rPr lang="en-US" sz="1400" dirty="0">
                <a:solidFill>
                  <a:schemeClr val="tx1"/>
                </a:solidFill>
              </a:rPr>
              <a:t> </a:t>
            </a:r>
            <a:r>
              <a:rPr lang="en-US" sz="1400" dirty="0" err="1">
                <a:solidFill>
                  <a:schemeClr val="tx1"/>
                </a:solidFill>
              </a:rPr>
              <a:t>jangka</a:t>
            </a:r>
            <a:r>
              <a:rPr lang="en-US" sz="1400" dirty="0">
                <a:solidFill>
                  <a:schemeClr val="tx1"/>
                </a:solidFill>
              </a:rPr>
              <a:t> </a:t>
            </a:r>
            <a:r>
              <a:rPr lang="en-US" sz="1400" dirty="0" err="1">
                <a:solidFill>
                  <a:schemeClr val="tx1"/>
                </a:solidFill>
              </a:rPr>
              <a:t>panjang</a:t>
            </a:r>
            <a:endParaRPr lang="en-US" sz="1400" dirty="0">
              <a:solidFill>
                <a:schemeClr val="tx1"/>
              </a:solidFill>
            </a:endParaRPr>
          </a:p>
        </p:txBody>
      </p:sp>
      <p:sp>
        <p:nvSpPr>
          <p:cNvPr id="4" name="Rectangle 2"/>
          <p:cNvSpPr txBox="1">
            <a:spLocks noChangeArrowheads="1"/>
          </p:cNvSpPr>
          <p:nvPr/>
        </p:nvSpPr>
        <p:spPr>
          <a:xfrm>
            <a:off x="457200" y="685800"/>
            <a:ext cx="5029200" cy="685800"/>
          </a:xfrm>
          <a:prstGeom prst="rect">
            <a:avLst/>
          </a:prstGeom>
          <a:ln>
            <a:solidFill>
              <a:schemeClr val="tx2">
                <a:lumMod val="20000"/>
                <a:lumOff val="80000"/>
              </a:schemeClr>
            </a:solidFill>
          </a:ln>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The Equilibrium Price Level</a:t>
            </a:r>
          </a:p>
        </p:txBody>
      </p:sp>
      <p:grpSp>
        <p:nvGrpSpPr>
          <p:cNvPr id="82" name="Group 81"/>
          <p:cNvGrpSpPr/>
          <p:nvPr/>
        </p:nvGrpSpPr>
        <p:grpSpPr>
          <a:xfrm>
            <a:off x="533400" y="1676400"/>
            <a:ext cx="4038601" cy="2954348"/>
            <a:chOff x="457200" y="2209800"/>
            <a:chExt cx="4038601" cy="2954348"/>
          </a:xfrm>
          <a:solidFill>
            <a:schemeClr val="bg2"/>
          </a:solidFill>
        </p:grpSpPr>
        <p:cxnSp>
          <p:nvCxnSpPr>
            <p:cNvPr id="39" name="Straight Arrow Connector 38"/>
            <p:cNvCxnSpPr/>
            <p:nvPr/>
          </p:nvCxnSpPr>
          <p:spPr>
            <a:xfrm>
              <a:off x="1371600" y="2819400"/>
              <a:ext cx="19050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1371601" y="2819400"/>
              <a:ext cx="533400" cy="15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457200" y="2209800"/>
              <a:ext cx="4038601" cy="2954348"/>
              <a:chOff x="457200" y="2209800"/>
              <a:chExt cx="4038601" cy="2954348"/>
            </a:xfrm>
            <a:grpFill/>
          </p:grpSpPr>
          <p:grpSp>
            <p:nvGrpSpPr>
              <p:cNvPr id="5" name="Group 4"/>
              <p:cNvGrpSpPr/>
              <p:nvPr/>
            </p:nvGrpSpPr>
            <p:grpSpPr>
              <a:xfrm>
                <a:off x="457200" y="2209800"/>
                <a:ext cx="4038601" cy="2954348"/>
                <a:chOff x="913606" y="1676400"/>
                <a:chExt cx="3482278" cy="2744789"/>
              </a:xfrm>
              <a:grpFill/>
            </p:grpSpPr>
            <p:cxnSp>
              <p:nvCxnSpPr>
                <p:cNvPr id="6" name="Straight Arrow Connector 5"/>
                <p:cNvCxnSpPr/>
                <p:nvPr/>
              </p:nvCxnSpPr>
              <p:spPr>
                <a:xfrm rot="10800000">
                  <a:off x="2687596" y="2809119"/>
                  <a:ext cx="328516" cy="212384"/>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149"/>
                <p:cNvGrpSpPr/>
                <p:nvPr/>
              </p:nvGrpSpPr>
              <p:grpSpPr>
                <a:xfrm>
                  <a:off x="979310" y="1753394"/>
                  <a:ext cx="3211690" cy="2667795"/>
                  <a:chOff x="979310" y="1753394"/>
                  <a:chExt cx="3211690" cy="2667795"/>
                </a:xfrm>
                <a:grpFill/>
              </p:grpSpPr>
              <p:grpSp>
                <p:nvGrpSpPr>
                  <p:cNvPr id="12" name="Group 139"/>
                  <p:cNvGrpSpPr/>
                  <p:nvPr/>
                </p:nvGrpSpPr>
                <p:grpSpPr>
                  <a:xfrm>
                    <a:off x="989806" y="1753394"/>
                    <a:ext cx="3201194" cy="2667795"/>
                    <a:chOff x="989806" y="1753394"/>
                    <a:chExt cx="3201194" cy="2667795"/>
                  </a:xfrm>
                  <a:grpFill/>
                </p:grpSpPr>
                <p:cxnSp>
                  <p:nvCxnSpPr>
                    <p:cNvPr id="18" name="Straight Connector 17"/>
                    <p:cNvCxnSpPr/>
                    <p:nvPr/>
                  </p:nvCxnSpPr>
                  <p:spPr>
                    <a:xfrm rot="5400000">
                      <a:off x="-342900" y="3086100"/>
                      <a:ext cx="2667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90600" y="4419601"/>
                      <a:ext cx="32004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rot="16200000" flipH="1">
                    <a:off x="1761900" y="3592287"/>
                    <a:ext cx="1480492" cy="23320"/>
                  </a:xfrm>
                  <a:prstGeom prst="line">
                    <a:avLst/>
                  </a:prstGeom>
                  <a:grpFill/>
                  <a:ln w="285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76419" y="2084955"/>
                    <a:ext cx="2431024" cy="1699079"/>
                  </a:xfrm>
                  <a:prstGeom prst="line">
                    <a:avLst/>
                  </a:prstGeom>
                  <a:grpFill/>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979310" y="2809119"/>
                    <a:ext cx="1535291" cy="10279"/>
                  </a:xfrm>
                  <a:prstGeom prst="line">
                    <a:avLst/>
                  </a:prstGeom>
                  <a:grpFill/>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373529" y="2084955"/>
                    <a:ext cx="2562430" cy="1699079"/>
                  </a:xfrm>
                  <a:prstGeom prst="line">
                    <a:avLst/>
                  </a:prstGeom>
                  <a:grpFill/>
                  <a:ln w="28575">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rot="5400000" flipH="1" flipV="1">
                  <a:off x="609600" y="3336849"/>
                  <a:ext cx="6096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64859" y="1801775"/>
                  <a:ext cx="985550" cy="285946"/>
                </a:xfrm>
                <a:prstGeom prst="rect">
                  <a:avLst/>
                </a:prstGeom>
                <a:grpFill/>
              </p:spPr>
              <p:txBody>
                <a:bodyPr wrap="square" rtlCol="0">
                  <a:spAutoFit/>
                </a:bodyPr>
                <a:lstStyle/>
                <a:p>
                  <a:r>
                    <a:rPr lang="en-US" sz="1400" dirty="0" err="1"/>
                    <a:t>exess</a:t>
                  </a:r>
                  <a:r>
                    <a:rPr lang="en-US" sz="1400" dirty="0"/>
                    <a:t> supply</a:t>
                  </a:r>
                </a:p>
              </p:txBody>
            </p:sp>
            <p:sp>
              <p:nvSpPr>
                <p:cNvPr id="10" name="TextBox 9"/>
                <p:cNvSpPr txBox="1"/>
                <p:nvPr/>
              </p:nvSpPr>
              <p:spPr>
                <a:xfrm>
                  <a:off x="3505200" y="1676400"/>
                  <a:ext cx="838200" cy="343134"/>
                </a:xfrm>
                <a:prstGeom prst="rect">
                  <a:avLst/>
                </a:prstGeom>
                <a:grpFill/>
              </p:spPr>
              <p:txBody>
                <a:bodyPr wrap="square" rtlCol="0">
                  <a:spAutoFit/>
                </a:bodyPr>
                <a:lstStyle/>
                <a:p>
                  <a:r>
                    <a:rPr lang="en-US" dirty="0"/>
                    <a:t>SRAS</a:t>
                  </a:r>
                </a:p>
              </p:txBody>
            </p:sp>
            <p:sp>
              <p:nvSpPr>
                <p:cNvPr id="11" name="TextBox 10"/>
                <p:cNvSpPr txBox="1"/>
                <p:nvPr/>
              </p:nvSpPr>
              <p:spPr>
                <a:xfrm>
                  <a:off x="3870257" y="3642444"/>
                  <a:ext cx="525627" cy="343134"/>
                </a:xfrm>
                <a:prstGeom prst="rect">
                  <a:avLst/>
                </a:prstGeom>
                <a:grpFill/>
              </p:spPr>
              <p:txBody>
                <a:bodyPr wrap="square" rtlCol="0">
                  <a:spAutoFit/>
                </a:bodyPr>
                <a:lstStyle/>
                <a:p>
                  <a:r>
                    <a:rPr lang="en-US" dirty="0"/>
                    <a:t>AD</a:t>
                  </a:r>
                </a:p>
              </p:txBody>
            </p:sp>
          </p:grpSp>
          <p:cxnSp>
            <p:nvCxnSpPr>
              <p:cNvPr id="35" name="Straight Arrow Connector 34"/>
              <p:cNvCxnSpPr/>
              <p:nvPr/>
            </p:nvCxnSpPr>
            <p:spPr>
              <a:xfrm rot="5400000">
                <a:off x="229394" y="3123406"/>
                <a:ext cx="4572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28800" y="4343400"/>
                <a:ext cx="1676400" cy="307777"/>
              </a:xfrm>
              <a:prstGeom prst="rect">
                <a:avLst/>
              </a:prstGeom>
              <a:grpFill/>
            </p:spPr>
            <p:txBody>
              <a:bodyPr wrap="square" rtlCol="0">
                <a:spAutoFit/>
              </a:bodyPr>
              <a:lstStyle/>
              <a:p>
                <a:r>
                  <a:rPr lang="en-US" sz="1400" dirty="0" err="1"/>
                  <a:t>exess</a:t>
                </a:r>
                <a:r>
                  <a:rPr lang="en-US" sz="1400" dirty="0"/>
                  <a:t> demand</a:t>
                </a:r>
              </a:p>
            </p:txBody>
          </p:sp>
          <p:cxnSp>
            <p:nvCxnSpPr>
              <p:cNvPr id="42" name="Straight Arrow Connector 41"/>
              <p:cNvCxnSpPr/>
              <p:nvPr/>
            </p:nvCxnSpPr>
            <p:spPr>
              <a:xfrm>
                <a:off x="1371600" y="4267200"/>
                <a:ext cx="19050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1371600" y="4267200"/>
                <a:ext cx="533400" cy="15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95600" y="3276600"/>
                <a:ext cx="381000" cy="369332"/>
              </a:xfrm>
              <a:prstGeom prst="rect">
                <a:avLst/>
              </a:prstGeom>
              <a:grpFill/>
            </p:spPr>
            <p:txBody>
              <a:bodyPr wrap="square" rtlCol="0">
                <a:spAutoFit/>
              </a:bodyPr>
              <a:lstStyle/>
              <a:p>
                <a:r>
                  <a:rPr lang="en-US" dirty="0"/>
                  <a:t>E</a:t>
                </a:r>
              </a:p>
            </p:txBody>
          </p:sp>
          <p:cxnSp>
            <p:nvCxnSpPr>
              <p:cNvPr id="47" name="Straight Arrow Connector 46"/>
              <p:cNvCxnSpPr/>
              <p:nvPr/>
            </p:nvCxnSpPr>
            <p:spPr>
              <a:xfrm flipV="1">
                <a:off x="1676400" y="3429000"/>
                <a:ext cx="381001" cy="228599"/>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flipV="1">
                <a:off x="2438400" y="3048000"/>
                <a:ext cx="380999" cy="22860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048000"/>
                <a:ext cx="304801" cy="228601"/>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03" name="Straight Connector 102"/>
          <p:cNvCxnSpPr/>
          <p:nvPr/>
        </p:nvCxnSpPr>
        <p:spPr>
          <a:xfrm>
            <a:off x="4800600" y="2514600"/>
            <a:ext cx="1066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1" name="Title 1"/>
          <p:cNvSpPr txBox="1"/>
          <p:nvPr/>
        </p:nvSpPr>
        <p:spPr>
          <a:xfrm>
            <a:off x="609600" y="5105400"/>
            <a:ext cx="3429000" cy="1295400"/>
          </a:xfrm>
          <a:prstGeom prst="rect">
            <a:avLst/>
          </a:prstGeom>
          <a:solidFill>
            <a:schemeClr val="tx2">
              <a:lumMod val="20000"/>
              <a:lumOff val="80000"/>
            </a:schemeClr>
          </a:solidFill>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1600" b="0" i="0" u="none" strike="noStrike" kern="1200" cap="none" spc="0" normalizeH="0" baseline="0" noProof="0" dirty="0" err="1">
                <a:ln>
                  <a:noFill/>
                </a:ln>
                <a:solidFill>
                  <a:schemeClr val="tx1"/>
                </a:solidFill>
                <a:effectLst/>
                <a:uLnTx/>
                <a:uFillTx/>
                <a:latin typeface="+mj-lt"/>
                <a:ea typeface="+mj-ea"/>
                <a:cs typeface="+mj-cs"/>
              </a:rPr>
              <a:t>keseimbangan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jangka</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pendek</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tercapai</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pada</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saat</a:t>
            </a:r>
            <a:r>
              <a:rPr kumimoji="0" lang="en-US" sz="1600" b="0" i="0" u="none" strike="noStrike" kern="1200" cap="none" spc="0" normalizeH="0" noProof="0" dirty="0">
                <a:ln>
                  <a:noFill/>
                </a:ln>
                <a:solidFill>
                  <a:schemeClr val="tx1"/>
                </a:solidFill>
                <a:effectLst/>
                <a:uLnTx/>
                <a:uFillTx/>
                <a:latin typeface="+mj-lt"/>
                <a:ea typeface="+mj-ea"/>
                <a:cs typeface="+mj-cs"/>
              </a:rPr>
              <a:t> SRAS =AS. </a:t>
            </a:r>
            <a:r>
              <a:rPr kumimoji="0" lang="en-US" sz="1600" b="0" i="0" u="none" strike="noStrike" kern="1200" cap="none" spc="0" normalizeH="0" noProof="0" dirty="0" err="1">
                <a:ln>
                  <a:noFill/>
                </a:ln>
                <a:solidFill>
                  <a:schemeClr val="tx1"/>
                </a:solidFill>
                <a:effectLst/>
                <a:uLnTx/>
                <a:uFillTx/>
                <a:latin typeface="+mj-lt"/>
                <a:ea typeface="+mj-ea"/>
                <a:cs typeface="+mj-cs"/>
              </a:rPr>
              <a:t>Kesimbangan</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diatas</a:t>
            </a:r>
            <a:r>
              <a:rPr kumimoji="0" lang="en-US" sz="1600" b="0" i="0" u="none" strike="noStrike" kern="1200" cap="none" spc="0" normalizeH="0" noProof="0" dirty="0">
                <a:ln>
                  <a:noFill/>
                </a:ln>
                <a:solidFill>
                  <a:schemeClr val="tx1"/>
                </a:solidFill>
                <a:effectLst/>
                <a:uLnTx/>
                <a:uFillTx/>
                <a:latin typeface="+mj-lt"/>
                <a:ea typeface="+mj-ea"/>
                <a:cs typeface="+mj-cs"/>
              </a:rPr>
              <a:t> Po </a:t>
            </a:r>
            <a:r>
              <a:rPr kumimoji="0" lang="en-US" sz="1600" b="0" i="0" u="none" strike="noStrike" kern="1200" cap="none" spc="0" normalizeH="0" noProof="0" dirty="0" err="1">
                <a:ln>
                  <a:noFill/>
                </a:ln>
                <a:solidFill>
                  <a:schemeClr val="tx1"/>
                </a:solidFill>
                <a:effectLst/>
                <a:uLnTx/>
                <a:uFillTx/>
                <a:latin typeface="+mj-lt"/>
                <a:ea typeface="+mj-ea"/>
                <a:cs typeface="+mj-cs"/>
              </a:rPr>
              <a:t>akan</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mendorong</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ekonomi</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mencapai</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keseimbangan</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di</a:t>
            </a:r>
            <a:r>
              <a:rPr kumimoji="0" lang="en-US" sz="1600" b="0" i="0" u="none" strike="noStrike" kern="1200" cap="none" spc="0" normalizeH="0" noProof="0" dirty="0">
                <a:ln>
                  <a:noFill/>
                </a:ln>
                <a:solidFill>
                  <a:schemeClr val="tx1"/>
                </a:solidFill>
                <a:effectLst/>
                <a:uLnTx/>
                <a:uFillTx/>
                <a:latin typeface="+mj-lt"/>
                <a:ea typeface="+mj-ea"/>
                <a:cs typeface="+mj-cs"/>
              </a:rPr>
              <a:t>  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12" name="Title 1"/>
          <p:cNvSpPr txBox="1"/>
          <p:nvPr/>
        </p:nvSpPr>
        <p:spPr>
          <a:xfrm>
            <a:off x="4800600" y="5334000"/>
            <a:ext cx="3429000" cy="1295400"/>
          </a:xfrm>
          <a:prstGeom prst="rect">
            <a:avLst/>
          </a:prstGeom>
          <a:solidFill>
            <a:schemeClr val="tx2">
              <a:lumMod val="20000"/>
              <a:lumOff val="80000"/>
            </a:schemeClr>
          </a:solidFill>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1600" b="0" i="0" u="none" strike="noStrike" kern="1200" cap="none" spc="0" normalizeH="0" baseline="0" noProof="0" dirty="0" err="1">
                <a:ln>
                  <a:noFill/>
                </a:ln>
                <a:solidFill>
                  <a:schemeClr val="tx1"/>
                </a:solidFill>
                <a:effectLst/>
                <a:uLnTx/>
                <a:uFillTx/>
                <a:latin typeface="+mj-lt"/>
                <a:ea typeface="+mj-ea"/>
                <a:cs typeface="+mj-cs"/>
              </a:rPr>
              <a:t>keseimbangan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jangka</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panjang</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tergantung</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posisi</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keseimbangan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awal</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Bila</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Yn</a:t>
            </a:r>
            <a:r>
              <a:rPr kumimoji="0" lang="en-US" sz="1600" b="0" i="0" u="none" strike="noStrike" kern="1200" cap="none" spc="0" normalizeH="0" baseline="0" noProof="0" dirty="0">
                <a:ln>
                  <a:noFill/>
                </a:ln>
                <a:solidFill>
                  <a:schemeClr val="tx1"/>
                </a:solidFill>
                <a:effectLst/>
                <a:uLnTx/>
                <a:uFillTx/>
                <a:latin typeface="+mj-lt"/>
                <a:ea typeface="+mj-ea"/>
                <a:cs typeface="+mj-cs"/>
              </a:rPr>
              <a:t> &gt;Y1 </a:t>
            </a:r>
            <a:r>
              <a:rPr kumimoji="0" lang="en-US" sz="1600" b="0" i="0" u="none" strike="noStrike" kern="1200" cap="none" spc="0" normalizeH="0" baseline="0" noProof="0" dirty="0" err="1">
                <a:ln>
                  <a:noFill/>
                </a:ln>
                <a:solidFill>
                  <a:schemeClr val="tx1"/>
                </a:solidFill>
                <a:effectLst/>
                <a:uLnTx/>
                <a:uFillTx/>
                <a:latin typeface="+mj-lt"/>
                <a:ea typeface="+mj-ea"/>
                <a:cs typeface="+mj-cs"/>
              </a:rPr>
              <a:t>akan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ada</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tekanan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untuk</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turun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atau</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sebaliknya</a:t>
            </a:r>
            <a:r>
              <a:rPr kumimoji="0" lang="en-US" sz="1600" b="0" i="0" u="none" strike="noStrike" kern="1200" cap="none" spc="0" normalizeH="0" baseline="0" noProof="0" dirty="0">
                <a:ln>
                  <a:noFill/>
                </a:ln>
                <a:solidFill>
                  <a:schemeClr val="tx1"/>
                </a:solidFill>
                <a:effectLst/>
                <a:uLnTx/>
                <a:uFillTx/>
                <a:latin typeface="+mj-lt"/>
                <a:ea typeface="+mj-ea"/>
                <a:cs typeface="+mj-cs"/>
              </a:rPr>
              <a:t>.</a:t>
            </a:r>
          </a:p>
        </p:txBody>
      </p:sp>
      <p:grpSp>
        <p:nvGrpSpPr>
          <p:cNvPr id="20" name="Group 19"/>
          <p:cNvGrpSpPr/>
          <p:nvPr/>
        </p:nvGrpSpPr>
        <p:grpSpPr>
          <a:xfrm>
            <a:off x="2409277" y="1066800"/>
            <a:ext cx="6411433" cy="3965377"/>
            <a:chOff x="2409277" y="1066800"/>
            <a:chExt cx="6411433" cy="3965377"/>
          </a:xfrm>
        </p:grpSpPr>
        <p:sp>
          <p:nvSpPr>
            <p:cNvPr id="17" name="Rectangle 16"/>
            <p:cNvSpPr/>
            <p:nvPr/>
          </p:nvSpPr>
          <p:spPr>
            <a:xfrm>
              <a:off x="2409277" y="3387874"/>
              <a:ext cx="5791200" cy="2349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5" name="Group 114"/>
            <p:cNvGrpSpPr/>
            <p:nvPr/>
          </p:nvGrpSpPr>
          <p:grpSpPr>
            <a:xfrm>
              <a:off x="4267200" y="1066800"/>
              <a:ext cx="4553510" cy="3965377"/>
              <a:chOff x="4267200" y="1066800"/>
              <a:chExt cx="4553510" cy="3965377"/>
            </a:xfrm>
          </p:grpSpPr>
          <p:grpSp>
            <p:nvGrpSpPr>
              <p:cNvPr id="100" name="Group 99"/>
              <p:cNvGrpSpPr/>
              <p:nvPr/>
            </p:nvGrpSpPr>
            <p:grpSpPr>
              <a:xfrm>
                <a:off x="4763391" y="1066800"/>
                <a:ext cx="4057319" cy="3658394"/>
                <a:chOff x="4763391" y="1066800"/>
                <a:chExt cx="4057319" cy="3658394"/>
              </a:xfrm>
            </p:grpSpPr>
            <p:cxnSp>
              <p:nvCxnSpPr>
                <p:cNvPr id="87" name="Straight Connector 86"/>
                <p:cNvCxnSpPr/>
                <p:nvPr/>
              </p:nvCxnSpPr>
              <p:spPr>
                <a:xfrm flipV="1">
                  <a:off x="6096000" y="2895600"/>
                  <a:ext cx="1905000" cy="12192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4763391" y="1066800"/>
                  <a:ext cx="4057319" cy="3658394"/>
                  <a:chOff x="4839590" y="1600200"/>
                  <a:chExt cx="4057319" cy="3658394"/>
                </a:xfrm>
              </p:grpSpPr>
              <p:grpSp>
                <p:nvGrpSpPr>
                  <p:cNvPr id="59" name="Group 4"/>
                  <p:cNvGrpSpPr/>
                  <p:nvPr/>
                </p:nvGrpSpPr>
                <p:grpSpPr>
                  <a:xfrm>
                    <a:off x="4839590" y="2285998"/>
                    <a:ext cx="3999608" cy="2971801"/>
                    <a:chOff x="947226" y="1676400"/>
                    <a:chExt cx="3448658" cy="2761005"/>
                  </a:xfrm>
                </p:grpSpPr>
                <p:grpSp>
                  <p:nvGrpSpPr>
                    <p:cNvPr id="69" name="Group 149"/>
                    <p:cNvGrpSpPr/>
                    <p:nvPr/>
                  </p:nvGrpSpPr>
                  <p:grpSpPr>
                    <a:xfrm>
                      <a:off x="947226" y="1753394"/>
                      <a:ext cx="3243774" cy="2684011"/>
                      <a:chOff x="947226" y="1753394"/>
                      <a:chExt cx="3243774" cy="2684011"/>
                    </a:xfrm>
                  </p:grpSpPr>
                  <p:grpSp>
                    <p:nvGrpSpPr>
                      <p:cNvPr id="74" name="Group 139"/>
                      <p:cNvGrpSpPr/>
                      <p:nvPr/>
                    </p:nvGrpSpPr>
                    <p:grpSpPr>
                      <a:xfrm>
                        <a:off x="989806" y="1753394"/>
                        <a:ext cx="3201194" cy="2667794"/>
                        <a:chOff x="989806" y="1753394"/>
                        <a:chExt cx="3201194" cy="2667794"/>
                      </a:xfrm>
                    </p:grpSpPr>
                    <p:cxnSp>
                      <p:nvCxnSpPr>
                        <p:cNvPr id="80"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12"/>
                      <p:cNvCxnSpPr/>
                      <p:nvPr/>
                    </p:nvCxnSpPr>
                    <p:spPr>
                      <a:xfrm rot="16200000" flipH="1">
                        <a:off x="1703635" y="3650552"/>
                        <a:ext cx="1573704" cy="2"/>
                      </a:xfrm>
                      <a:prstGeom prst="line">
                        <a:avLst/>
                      </a:prstGeom>
                      <a:ln w="285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307827" y="2084955"/>
                        <a:ext cx="2299616" cy="157370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1373529" y="2084955"/>
                        <a:ext cx="2562430" cy="169907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flipV="1">
                        <a:off x="947226" y="2819399"/>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990600" y="3227424"/>
                        <a:ext cx="1959811" cy="646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3505200" y="1676400"/>
                      <a:ext cx="838200" cy="343135"/>
                    </a:xfrm>
                    <a:prstGeom prst="rect">
                      <a:avLst/>
                    </a:prstGeom>
                    <a:noFill/>
                  </p:spPr>
                  <p:txBody>
                    <a:bodyPr wrap="square" rtlCol="0">
                      <a:spAutoFit/>
                    </a:bodyPr>
                    <a:lstStyle/>
                    <a:p>
                      <a:r>
                        <a:rPr lang="en-US" dirty="0"/>
                        <a:t>SRAS </a:t>
                      </a:r>
                      <a:r>
                        <a:rPr lang="en-US" sz="1400" dirty="0"/>
                        <a:t>1</a:t>
                      </a:r>
                    </a:p>
                  </p:txBody>
                </p:sp>
                <p:sp>
                  <p:nvSpPr>
                    <p:cNvPr id="73" name="TextBox 72"/>
                    <p:cNvSpPr txBox="1"/>
                    <p:nvPr/>
                  </p:nvSpPr>
                  <p:spPr>
                    <a:xfrm>
                      <a:off x="3870257" y="3642444"/>
                      <a:ext cx="525627" cy="343134"/>
                    </a:xfrm>
                    <a:prstGeom prst="rect">
                      <a:avLst/>
                    </a:prstGeom>
                    <a:noFill/>
                  </p:spPr>
                  <p:txBody>
                    <a:bodyPr wrap="square" rtlCol="0">
                      <a:spAutoFit/>
                    </a:bodyPr>
                    <a:lstStyle/>
                    <a:p>
                      <a:r>
                        <a:rPr lang="en-US" dirty="0"/>
                        <a:t>AD</a:t>
                      </a:r>
                    </a:p>
                  </p:txBody>
                </p:sp>
              </p:grpSp>
              <p:cxnSp>
                <p:nvCxnSpPr>
                  <p:cNvPr id="83" name="Straight Connector 82"/>
                  <p:cNvCxnSpPr/>
                  <p:nvPr/>
                </p:nvCxnSpPr>
                <p:spPr>
                  <a:xfrm flipV="1">
                    <a:off x="5105400" y="2438400"/>
                    <a:ext cx="1905000" cy="12192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570809" y="3885803"/>
                    <a:ext cx="2743994" cy="158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400800" y="2209800"/>
                    <a:ext cx="972109" cy="369332"/>
                  </a:xfrm>
                  <a:prstGeom prst="rect">
                    <a:avLst/>
                  </a:prstGeom>
                  <a:noFill/>
                </p:spPr>
                <p:txBody>
                  <a:bodyPr wrap="square" rtlCol="0">
                    <a:spAutoFit/>
                  </a:bodyPr>
                  <a:lstStyle/>
                  <a:p>
                    <a:r>
                      <a:rPr lang="en-US" dirty="0"/>
                      <a:t>SRAS </a:t>
                    </a:r>
                    <a:r>
                      <a:rPr lang="en-US" sz="1400" dirty="0"/>
                      <a:t>2</a:t>
                    </a:r>
                  </a:p>
                </p:txBody>
              </p:sp>
              <p:sp>
                <p:nvSpPr>
                  <p:cNvPr id="92" name="TextBox 91"/>
                  <p:cNvSpPr txBox="1"/>
                  <p:nvPr/>
                </p:nvSpPr>
                <p:spPr>
                  <a:xfrm>
                    <a:off x="7924800" y="3048000"/>
                    <a:ext cx="972109" cy="369332"/>
                  </a:xfrm>
                  <a:prstGeom prst="rect">
                    <a:avLst/>
                  </a:prstGeom>
                  <a:noFill/>
                </p:spPr>
                <p:txBody>
                  <a:bodyPr wrap="square" rtlCol="0">
                    <a:spAutoFit/>
                  </a:bodyPr>
                  <a:lstStyle/>
                  <a:p>
                    <a:r>
                      <a:rPr lang="en-US" dirty="0"/>
                      <a:t>SRAS </a:t>
                    </a:r>
                    <a:r>
                      <a:rPr lang="en-US" sz="1400" dirty="0"/>
                      <a:t>3</a:t>
                    </a:r>
                  </a:p>
                </p:txBody>
              </p:sp>
              <p:sp>
                <p:nvSpPr>
                  <p:cNvPr id="95" name="TextBox 94"/>
                  <p:cNvSpPr txBox="1"/>
                  <p:nvPr/>
                </p:nvSpPr>
                <p:spPr>
                  <a:xfrm>
                    <a:off x="5410200" y="2133600"/>
                    <a:ext cx="972109" cy="369332"/>
                  </a:xfrm>
                  <a:prstGeom prst="rect">
                    <a:avLst/>
                  </a:prstGeom>
                  <a:noFill/>
                </p:spPr>
                <p:txBody>
                  <a:bodyPr wrap="square" rtlCol="0">
                    <a:spAutoFit/>
                  </a:bodyPr>
                  <a:lstStyle/>
                  <a:p>
                    <a:pPr algn="ctr"/>
                    <a:r>
                      <a:rPr lang="en-US" dirty="0"/>
                      <a:t>LRAS</a:t>
                    </a:r>
                    <a:r>
                      <a:rPr lang="en-US" sz="1400" dirty="0"/>
                      <a:t>1</a:t>
                    </a:r>
                  </a:p>
                </p:txBody>
              </p:sp>
              <p:cxnSp>
                <p:nvCxnSpPr>
                  <p:cNvPr id="96" name="Straight Connector 95"/>
                  <p:cNvCxnSpPr/>
                  <p:nvPr/>
                </p:nvCxnSpPr>
                <p:spPr>
                  <a:xfrm rot="5400000">
                    <a:off x="5562203" y="3581003"/>
                    <a:ext cx="3353594" cy="158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781800" y="1600200"/>
                    <a:ext cx="972109" cy="369332"/>
                  </a:xfrm>
                  <a:prstGeom prst="rect">
                    <a:avLst/>
                  </a:prstGeom>
                  <a:noFill/>
                </p:spPr>
                <p:txBody>
                  <a:bodyPr wrap="square" rtlCol="0">
                    <a:spAutoFit/>
                  </a:bodyPr>
                  <a:lstStyle/>
                  <a:p>
                    <a:pPr algn="ctr"/>
                    <a:r>
                      <a:rPr lang="en-US" dirty="0"/>
                      <a:t>LRAS</a:t>
                    </a:r>
                    <a:r>
                      <a:rPr lang="en-US" sz="1200" dirty="0"/>
                      <a:t>2</a:t>
                    </a:r>
                  </a:p>
                </p:txBody>
              </p:sp>
            </p:grpSp>
          </p:grpSp>
          <p:sp>
            <p:nvSpPr>
              <p:cNvPr id="106" name="TextBox 105"/>
              <p:cNvSpPr txBox="1"/>
              <p:nvPr/>
            </p:nvSpPr>
            <p:spPr>
              <a:xfrm>
                <a:off x="4267200" y="2362200"/>
                <a:ext cx="457200" cy="307777"/>
              </a:xfrm>
              <a:prstGeom prst="rect">
                <a:avLst/>
              </a:prstGeom>
              <a:noFill/>
            </p:spPr>
            <p:txBody>
              <a:bodyPr wrap="square" rtlCol="0">
                <a:spAutoFit/>
              </a:bodyPr>
              <a:lstStyle/>
              <a:p>
                <a:r>
                  <a:rPr lang="en-US" sz="1400" dirty="0"/>
                  <a:t>Po</a:t>
                </a:r>
              </a:p>
            </p:txBody>
          </p:sp>
          <p:sp>
            <p:nvSpPr>
              <p:cNvPr id="107" name="TextBox 106"/>
              <p:cNvSpPr txBox="1"/>
              <p:nvPr/>
            </p:nvSpPr>
            <p:spPr>
              <a:xfrm>
                <a:off x="4267200" y="2895600"/>
                <a:ext cx="457200" cy="307777"/>
              </a:xfrm>
              <a:prstGeom prst="rect">
                <a:avLst/>
              </a:prstGeom>
              <a:noFill/>
            </p:spPr>
            <p:txBody>
              <a:bodyPr wrap="square" rtlCol="0">
                <a:spAutoFit/>
              </a:bodyPr>
              <a:lstStyle/>
              <a:p>
                <a:r>
                  <a:rPr lang="en-US" sz="1400" dirty="0"/>
                  <a:t>P1</a:t>
                </a:r>
              </a:p>
            </p:txBody>
          </p:sp>
          <p:sp>
            <p:nvSpPr>
              <p:cNvPr id="108" name="TextBox 107"/>
              <p:cNvSpPr txBox="1"/>
              <p:nvPr/>
            </p:nvSpPr>
            <p:spPr>
              <a:xfrm>
                <a:off x="4267200" y="3276600"/>
                <a:ext cx="457200" cy="307777"/>
              </a:xfrm>
              <a:prstGeom prst="rect">
                <a:avLst/>
              </a:prstGeom>
              <a:noFill/>
            </p:spPr>
            <p:txBody>
              <a:bodyPr wrap="square" rtlCol="0">
                <a:spAutoFit/>
              </a:bodyPr>
              <a:lstStyle/>
              <a:p>
                <a:r>
                  <a:rPr lang="en-US" sz="1400" dirty="0"/>
                  <a:t>P2</a:t>
                </a:r>
              </a:p>
            </p:txBody>
          </p:sp>
          <p:sp>
            <p:nvSpPr>
              <p:cNvPr id="113" name="TextBox 112"/>
              <p:cNvSpPr txBox="1"/>
              <p:nvPr/>
            </p:nvSpPr>
            <p:spPr>
              <a:xfrm>
                <a:off x="5638800" y="4724400"/>
                <a:ext cx="685800" cy="307777"/>
              </a:xfrm>
              <a:prstGeom prst="rect">
                <a:avLst/>
              </a:prstGeom>
              <a:noFill/>
            </p:spPr>
            <p:txBody>
              <a:bodyPr wrap="square" rtlCol="0">
                <a:spAutoFit/>
              </a:bodyPr>
              <a:lstStyle/>
              <a:p>
                <a:r>
                  <a:rPr lang="en-US" sz="1400" dirty="0" err="1">
                    <a:solidFill>
                      <a:srgbClr val="FF0000"/>
                    </a:solidFill>
                  </a:rPr>
                  <a:t>Yfe</a:t>
                </a:r>
                <a:endParaRPr lang="en-US" sz="1400" dirty="0">
                  <a:solidFill>
                    <a:srgbClr val="FF0000"/>
                  </a:solidFill>
                </a:endParaRPr>
              </a:p>
            </p:txBody>
          </p:sp>
          <p:sp>
            <p:nvSpPr>
              <p:cNvPr id="114" name="TextBox 113"/>
              <p:cNvSpPr txBox="1"/>
              <p:nvPr/>
            </p:nvSpPr>
            <p:spPr>
              <a:xfrm>
                <a:off x="6934200" y="4724400"/>
                <a:ext cx="457200" cy="307777"/>
              </a:xfrm>
              <a:prstGeom prst="rect">
                <a:avLst/>
              </a:prstGeom>
              <a:noFill/>
            </p:spPr>
            <p:txBody>
              <a:bodyPr wrap="square" rtlCol="0">
                <a:spAutoFit/>
              </a:bodyPr>
              <a:lstStyle/>
              <a:p>
                <a:r>
                  <a:rPr lang="en-US" sz="1400" dirty="0" err="1">
                    <a:solidFill>
                      <a:srgbClr val="FF0000"/>
                    </a:solidFill>
                  </a:rPr>
                  <a:t>Yfe</a:t>
                </a:r>
                <a:endParaRPr lang="en-US" sz="1400" dirty="0">
                  <a:solidFill>
                    <a:srgbClr val="FF0000"/>
                  </a:solidFill>
                </a:endParaRPr>
              </a:p>
            </p:txBody>
          </p:sp>
        </p:grpSp>
      </p:grpSp>
      <mc:AlternateContent xmlns:mc="http://schemas.openxmlformats.org/markup-compatibility/2006" xmlns:p14="http://schemas.microsoft.com/office/powerpoint/2010/main">
        <mc:Choice Requires="p14">
          <p:contentPart p14:bwMode="auto" r:id="rId2">
            <p14:nvContentPartPr>
              <p14:cNvPr id="21" name="Ink 20"/>
              <p14:cNvContentPartPr/>
              <p14:nvPr/>
            </p14:nvContentPartPr>
            <p14:xfrm>
              <a:off x="3023210" y="4123916"/>
              <a:ext cx="482400" cy="377280"/>
            </p14:xfrm>
          </p:contentPart>
        </mc:Choice>
        <mc:Fallback xmlns="">
          <p:pic>
            <p:nvPicPr>
              <p:cNvPr id="21" name="Ink 20"/>
            </p:nvPicPr>
            <p:blipFill>
              <a:blip r:embed="rId3"/>
            </p:blipFill>
            <p:spPr>
              <a:xfrm>
                <a:off x="3023210" y="4123916"/>
                <a:ext cx="482400" cy="37728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22" name="Ink 21"/>
              <p14:cNvContentPartPr/>
              <p14:nvPr/>
            </p14:nvContentPartPr>
            <p14:xfrm>
              <a:off x="2801810" y="1680596"/>
              <a:ext cx="412200" cy="317880"/>
            </p14:xfrm>
          </p:contentPart>
        </mc:Choice>
        <mc:Fallback xmlns="">
          <p:pic>
            <p:nvPicPr>
              <p:cNvPr id="22" name="Ink 21"/>
            </p:nvPicPr>
            <p:blipFill>
              <a:blip r:embed="rId5"/>
            </p:blipFill>
            <p:spPr>
              <a:xfrm>
                <a:off x="2801810" y="1680596"/>
                <a:ext cx="412200" cy="317880"/>
              </a:xfrm>
              <a:prstGeom prst="rect"/>
            </p:spPr>
          </p:pic>
        </mc:Fallback>
      </mc:AlternateContent>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3745730" y="2344436"/>
              <a:ext cx="360" cy="360"/>
            </p14:xfrm>
          </p:contentPart>
        </mc:Choice>
        <mc:Fallback xmlns="">
          <p:pic>
            <p:nvPicPr>
              <p:cNvPr id="23" name="Ink 22"/>
            </p:nvPicPr>
            <p:blipFill>
              <a:blip r:embed="rId7"/>
            </p:blipFill>
            <p:spPr>
              <a:xfrm>
                <a:off x="3745730" y="2344436"/>
                <a:ext cx="360" cy="360"/>
              </a:xfrm>
              <a:prstGeom prst="rect"/>
            </p:spPr>
          </p:pic>
        </mc:Fallback>
      </mc:AlternateContent>
      <mc:AlternateContent xmlns:mc="http://schemas.openxmlformats.org/markup-compatibility/2006" xmlns:p14="http://schemas.microsoft.com/office/powerpoint/2010/main">
        <mc:Choice Requires="p14">
          <p:contentPart p14:bwMode="auto" r:id="rId8">
            <p14:nvContentPartPr>
              <p14:cNvPr id="24" name="Ink 23"/>
              <p14:cNvContentPartPr/>
              <p14:nvPr/>
            </p14:nvContentPartPr>
            <p14:xfrm>
              <a:off x="2301410" y="2758076"/>
              <a:ext cx="178920" cy="267840"/>
            </p14:xfrm>
          </p:contentPart>
        </mc:Choice>
        <mc:Fallback xmlns="">
          <p:pic>
            <p:nvPicPr>
              <p:cNvPr id="24" name="Ink 23"/>
            </p:nvPicPr>
            <p:blipFill>
              <a:blip r:embed="rId9"/>
            </p:blipFill>
            <p:spPr>
              <a:xfrm>
                <a:off x="2301410" y="2758076"/>
                <a:ext cx="178920" cy="267840"/>
              </a:xfrm>
              <a:prstGeom prst="rect"/>
            </p:spPr>
          </p:pic>
        </mc:Fallback>
      </mc:AlternateContent>
      <p:grpSp>
        <p:nvGrpSpPr>
          <p:cNvPr id="27" name="Group 26"/>
          <p:cNvGrpSpPr/>
          <p:nvPr/>
        </p:nvGrpSpPr>
        <p:grpSpPr>
          <a:xfrm>
            <a:off x="5914010" y="950876"/>
            <a:ext cx="655200" cy="270000"/>
            <a:chOff x="5914010" y="950876"/>
            <a:chExt cx="655200" cy="270000"/>
          </a:xfrm>
        </p:grpSpPr>
        <mc:AlternateContent xmlns:mc="http://schemas.openxmlformats.org/markup-compatibility/2006" xmlns:p14="http://schemas.microsoft.com/office/powerpoint/2010/main">
          <mc:Choice Requires="p14">
            <p:contentPart p14:bwMode="auto" r:id="rId10">
              <p14:nvContentPartPr>
                <p14:cNvPr id="25" name="Ink 24"/>
                <p14:cNvContentPartPr/>
                <p14:nvPr/>
              </p14:nvContentPartPr>
              <p14:xfrm>
                <a:off x="5914010" y="1030436"/>
                <a:ext cx="624240" cy="174600"/>
              </p14:xfrm>
            </p:contentPart>
          </mc:Choice>
          <mc:Fallback xmlns="">
            <p:pic>
              <p:nvPicPr>
                <p:cNvPr id="25" name="Ink 24"/>
              </p:nvPicPr>
              <p:blipFill>
                <a:blip r:embed="rId11"/>
              </p:blipFill>
              <p:spPr>
                <a:xfrm>
                  <a:off x="5914010" y="1030436"/>
                  <a:ext cx="624240" cy="17460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26" name="Ink 25"/>
                <p14:cNvContentPartPr/>
                <p14:nvPr/>
              </p14:nvContentPartPr>
              <p14:xfrm>
                <a:off x="6356090" y="950876"/>
                <a:ext cx="213120" cy="270000"/>
              </p14:xfrm>
            </p:contentPart>
          </mc:Choice>
          <mc:Fallback xmlns="">
            <p:pic>
              <p:nvPicPr>
                <p:cNvPr id="26" name="Ink 25"/>
              </p:nvPicPr>
              <p:blipFill>
                <a:blip r:embed="rId13"/>
              </p:blipFill>
              <p:spPr>
                <a:xfrm>
                  <a:off x="6356090" y="950876"/>
                  <a:ext cx="213120" cy="270000"/>
                </a:xfrm>
                <a:prstGeom prst="rect"/>
              </p:spPr>
            </p:pic>
          </mc:Fallback>
        </mc:AlternateContent>
      </p:grpSp>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EE6878F6-2E69-21AF-89DC-D489A2DA8F08}"/>
                  </a:ext>
                </a:extLst>
              </p14:cNvPr>
              <p14:cNvContentPartPr/>
              <p14:nvPr/>
            </p14:nvContentPartPr>
            <p14:xfrm>
              <a:off x="4046917" y="4883901"/>
              <a:ext cx="175320" cy="86760"/>
            </p14:xfrm>
          </p:contentPart>
        </mc:Choice>
        <mc:Fallback xmlns="">
          <p:pic>
            <p:nvPicPr>
              <p:cNvPr id="28" name="Ink 27">
                <a:extLst>
                  <a:ext uri="{FF2B5EF4-FFF2-40B4-BE49-F238E27FC236}">
                    <a16:creationId xmlns:a16="http://schemas.microsoft.com/office/drawing/2014/main" id="{EE6878F6-2E69-21AF-89DC-D489A2DA8F08}"/>
                  </a:ext>
                </a:extLst>
              </p:cNvPr>
              <p:cNvPicPr/>
              <p:nvPr/>
            </p:nvPicPr>
            <p:blipFill>
              <a:blip r:embed="rId15"/>
              <a:stretch>
                <a:fillRect/>
              </a:stretch>
            </p:blipFill>
            <p:spPr>
              <a:xfrm>
                <a:off x="4029277" y="4866261"/>
                <a:ext cx="210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582E67E0-DE63-8034-2DD4-85957C7628E6}"/>
                  </a:ext>
                </a:extLst>
              </p14:cNvPr>
              <p14:cNvContentPartPr/>
              <p14:nvPr/>
            </p14:nvContentPartPr>
            <p14:xfrm>
              <a:off x="4007317" y="4126461"/>
              <a:ext cx="271440" cy="72000"/>
            </p14:xfrm>
          </p:contentPart>
        </mc:Choice>
        <mc:Fallback xmlns="">
          <p:pic>
            <p:nvPicPr>
              <p:cNvPr id="29" name="Ink 28">
                <a:extLst>
                  <a:ext uri="{FF2B5EF4-FFF2-40B4-BE49-F238E27FC236}">
                    <a16:creationId xmlns:a16="http://schemas.microsoft.com/office/drawing/2014/main" id="{582E67E0-DE63-8034-2DD4-85957C7628E6}"/>
                  </a:ext>
                </a:extLst>
              </p:cNvPr>
              <p:cNvPicPr/>
              <p:nvPr/>
            </p:nvPicPr>
            <p:blipFill>
              <a:blip r:embed="rId17"/>
              <a:stretch>
                <a:fillRect/>
              </a:stretch>
            </p:blipFill>
            <p:spPr>
              <a:xfrm>
                <a:off x="3989317" y="4108461"/>
                <a:ext cx="307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08A68221-6706-2014-7B5C-74E0169DC8A5}"/>
                  </a:ext>
                </a:extLst>
              </p14:cNvPr>
              <p14:cNvContentPartPr/>
              <p14:nvPr/>
            </p14:nvContentPartPr>
            <p14:xfrm>
              <a:off x="3871957" y="2061861"/>
              <a:ext cx="219240" cy="98640"/>
            </p14:xfrm>
          </p:contentPart>
        </mc:Choice>
        <mc:Fallback xmlns="">
          <p:pic>
            <p:nvPicPr>
              <p:cNvPr id="30" name="Ink 29">
                <a:extLst>
                  <a:ext uri="{FF2B5EF4-FFF2-40B4-BE49-F238E27FC236}">
                    <a16:creationId xmlns:a16="http://schemas.microsoft.com/office/drawing/2014/main" id="{08A68221-6706-2014-7B5C-74E0169DC8A5}"/>
                  </a:ext>
                </a:extLst>
              </p:cNvPr>
              <p:cNvPicPr/>
              <p:nvPr/>
            </p:nvPicPr>
            <p:blipFill>
              <a:blip r:embed="rId19"/>
              <a:stretch>
                <a:fillRect/>
              </a:stretch>
            </p:blipFill>
            <p:spPr>
              <a:xfrm>
                <a:off x="3854317" y="2044221"/>
                <a:ext cx="254880" cy="134280"/>
              </a:xfrm>
              <a:prstGeom prst="rect">
                <a:avLst/>
              </a:prstGeom>
            </p:spPr>
          </p:pic>
        </mc:Fallback>
      </mc:AlternateContent>
      <p:grpSp>
        <p:nvGrpSpPr>
          <p:cNvPr id="33" name="Group 32">
            <a:extLst>
              <a:ext uri="{FF2B5EF4-FFF2-40B4-BE49-F238E27FC236}">
                <a16:creationId xmlns:a16="http://schemas.microsoft.com/office/drawing/2014/main" id="{53DD52EC-02F3-EBB4-5FCB-FC01A90C10CB}"/>
              </a:ext>
            </a:extLst>
          </p:cNvPr>
          <p:cNvGrpSpPr/>
          <p:nvPr/>
        </p:nvGrpSpPr>
        <p:grpSpPr>
          <a:xfrm>
            <a:off x="150637" y="2679261"/>
            <a:ext cx="127440" cy="300960"/>
            <a:chOff x="150637" y="2679261"/>
            <a:chExt cx="127440" cy="300960"/>
          </a:xfrm>
        </p:grpSpPr>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CD30CA23-D0A6-3EAA-8C97-5D76CBAF1D60}"/>
                    </a:ext>
                  </a:extLst>
                </p14:cNvPr>
                <p14:cNvContentPartPr/>
                <p14:nvPr/>
              </p14:nvContentPartPr>
              <p14:xfrm>
                <a:off x="150637" y="2679261"/>
                <a:ext cx="8640" cy="300960"/>
              </p14:xfrm>
            </p:contentPart>
          </mc:Choice>
          <mc:Fallback xmlns="">
            <p:pic>
              <p:nvPicPr>
                <p:cNvPr id="31" name="Ink 30">
                  <a:extLst>
                    <a:ext uri="{FF2B5EF4-FFF2-40B4-BE49-F238E27FC236}">
                      <a16:creationId xmlns:a16="http://schemas.microsoft.com/office/drawing/2014/main" id="{CD30CA23-D0A6-3EAA-8C97-5D76CBAF1D60}"/>
                    </a:ext>
                  </a:extLst>
                </p:cNvPr>
                <p:cNvPicPr/>
                <p:nvPr/>
              </p:nvPicPr>
              <p:blipFill>
                <a:blip r:embed="rId21"/>
                <a:stretch>
                  <a:fillRect/>
                </a:stretch>
              </p:blipFill>
              <p:spPr>
                <a:xfrm>
                  <a:off x="132997" y="2661621"/>
                  <a:ext cx="442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FA91F8A9-7DDC-01EE-A4A6-BAEF6D5B2B61}"/>
                    </a:ext>
                  </a:extLst>
                </p14:cNvPr>
                <p14:cNvContentPartPr/>
                <p14:nvPr/>
              </p14:nvContentPartPr>
              <p14:xfrm>
                <a:off x="187717" y="2703381"/>
                <a:ext cx="90360" cy="153000"/>
              </p14:xfrm>
            </p:contentPart>
          </mc:Choice>
          <mc:Fallback xmlns="">
            <p:pic>
              <p:nvPicPr>
                <p:cNvPr id="32" name="Ink 31">
                  <a:extLst>
                    <a:ext uri="{FF2B5EF4-FFF2-40B4-BE49-F238E27FC236}">
                      <a16:creationId xmlns:a16="http://schemas.microsoft.com/office/drawing/2014/main" id="{FA91F8A9-7DDC-01EE-A4A6-BAEF6D5B2B61}"/>
                    </a:ext>
                  </a:extLst>
                </p:cNvPr>
                <p:cNvPicPr/>
                <p:nvPr/>
              </p:nvPicPr>
              <p:blipFill>
                <a:blip r:embed="rId23"/>
                <a:stretch>
                  <a:fillRect/>
                </a:stretch>
              </p:blipFill>
              <p:spPr>
                <a:xfrm>
                  <a:off x="170077" y="2685381"/>
                  <a:ext cx="126000" cy="18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id="{BD06E6BA-7C04-354A-4595-630CF6285744}"/>
                  </a:ext>
                </a:extLst>
              </p14:cNvPr>
              <p14:cNvContentPartPr/>
              <p14:nvPr/>
            </p14:nvContentPartPr>
            <p14:xfrm>
              <a:off x="2353477" y="3068781"/>
              <a:ext cx="360" cy="249840"/>
            </p14:xfrm>
          </p:contentPart>
        </mc:Choice>
        <mc:Fallback xmlns="">
          <p:pic>
            <p:nvPicPr>
              <p:cNvPr id="34" name="Ink 33">
                <a:extLst>
                  <a:ext uri="{FF2B5EF4-FFF2-40B4-BE49-F238E27FC236}">
                    <a16:creationId xmlns:a16="http://schemas.microsoft.com/office/drawing/2014/main" id="{BD06E6BA-7C04-354A-4595-630CF6285744}"/>
                  </a:ext>
                </a:extLst>
              </p:cNvPr>
              <p:cNvPicPr/>
              <p:nvPr/>
            </p:nvPicPr>
            <p:blipFill>
              <a:blip r:embed="rId25"/>
              <a:stretch>
                <a:fillRect/>
              </a:stretch>
            </p:blipFill>
            <p:spPr>
              <a:xfrm>
                <a:off x="2335477" y="3051141"/>
                <a:ext cx="36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FE01E34F-400D-6E44-0A69-4F6F1709FB8A}"/>
                  </a:ext>
                </a:extLst>
              </p14:cNvPr>
              <p14:cNvContentPartPr/>
              <p14:nvPr/>
            </p14:nvContentPartPr>
            <p14:xfrm>
              <a:off x="2329357" y="3498621"/>
              <a:ext cx="360" cy="225720"/>
            </p14:xfrm>
          </p:contentPart>
        </mc:Choice>
        <mc:Fallback xmlns="">
          <p:pic>
            <p:nvPicPr>
              <p:cNvPr id="36" name="Ink 35">
                <a:extLst>
                  <a:ext uri="{FF2B5EF4-FFF2-40B4-BE49-F238E27FC236}">
                    <a16:creationId xmlns:a16="http://schemas.microsoft.com/office/drawing/2014/main" id="{FE01E34F-400D-6E44-0A69-4F6F1709FB8A}"/>
                  </a:ext>
                </a:extLst>
              </p:cNvPr>
              <p:cNvPicPr/>
              <p:nvPr/>
            </p:nvPicPr>
            <p:blipFill>
              <a:blip r:embed="rId27"/>
              <a:stretch>
                <a:fillRect/>
              </a:stretch>
            </p:blipFill>
            <p:spPr>
              <a:xfrm>
                <a:off x="2311717" y="3480621"/>
                <a:ext cx="360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Ink 37">
                <a:extLst>
                  <a:ext uri="{FF2B5EF4-FFF2-40B4-BE49-F238E27FC236}">
                    <a16:creationId xmlns:a16="http://schemas.microsoft.com/office/drawing/2014/main" id="{ED1FD1AA-4A5F-9A7D-DCD0-EF59246339D7}"/>
                  </a:ext>
                </a:extLst>
              </p14:cNvPr>
              <p14:cNvContentPartPr/>
              <p14:nvPr/>
            </p14:nvContentPartPr>
            <p14:xfrm>
              <a:off x="2329357" y="4055181"/>
              <a:ext cx="33120" cy="200520"/>
            </p14:xfrm>
          </p:contentPart>
        </mc:Choice>
        <mc:Fallback xmlns="">
          <p:pic>
            <p:nvPicPr>
              <p:cNvPr id="38" name="Ink 37">
                <a:extLst>
                  <a:ext uri="{FF2B5EF4-FFF2-40B4-BE49-F238E27FC236}">
                    <a16:creationId xmlns:a16="http://schemas.microsoft.com/office/drawing/2014/main" id="{ED1FD1AA-4A5F-9A7D-DCD0-EF59246339D7}"/>
                  </a:ext>
                </a:extLst>
              </p:cNvPr>
              <p:cNvPicPr/>
              <p:nvPr/>
            </p:nvPicPr>
            <p:blipFill>
              <a:blip r:embed="rId29"/>
              <a:stretch>
                <a:fillRect/>
              </a:stretch>
            </p:blipFill>
            <p:spPr>
              <a:xfrm>
                <a:off x="2311717" y="4037541"/>
                <a:ext cx="68760" cy="236160"/>
              </a:xfrm>
              <a:prstGeom prst="rect">
                <a:avLst/>
              </a:prstGeom>
            </p:spPr>
          </p:pic>
        </mc:Fallback>
      </mc:AlternateContent>
      <p:grpSp>
        <p:nvGrpSpPr>
          <p:cNvPr id="48" name="Group 47">
            <a:extLst>
              <a:ext uri="{FF2B5EF4-FFF2-40B4-BE49-F238E27FC236}">
                <a16:creationId xmlns:a16="http://schemas.microsoft.com/office/drawing/2014/main" id="{00958BD8-33E7-B0FB-A3B5-697CC0335623}"/>
              </a:ext>
            </a:extLst>
          </p:cNvPr>
          <p:cNvGrpSpPr/>
          <p:nvPr/>
        </p:nvGrpSpPr>
        <p:grpSpPr>
          <a:xfrm>
            <a:off x="2393077" y="4380981"/>
            <a:ext cx="334440" cy="500760"/>
            <a:chOff x="2393077" y="4380981"/>
            <a:chExt cx="334440" cy="500760"/>
          </a:xfrm>
        </p:grpSpPr>
        <mc:AlternateContent xmlns:mc="http://schemas.openxmlformats.org/markup-compatibility/2006" xmlns:p14="http://schemas.microsoft.com/office/powerpoint/2010/main">
          <mc:Choice Requires="p14">
            <p:contentPart p14:bwMode="auto" r:id="rId30">
              <p14:nvContentPartPr>
                <p14:cNvPr id="40" name="Ink 39">
                  <a:extLst>
                    <a:ext uri="{FF2B5EF4-FFF2-40B4-BE49-F238E27FC236}">
                      <a16:creationId xmlns:a16="http://schemas.microsoft.com/office/drawing/2014/main" id="{6077C92F-11E1-5626-8E07-286CDF698536}"/>
                    </a:ext>
                  </a:extLst>
                </p14:cNvPr>
                <p14:cNvContentPartPr/>
                <p14:nvPr/>
              </p14:nvContentPartPr>
              <p14:xfrm>
                <a:off x="2393077" y="4380981"/>
                <a:ext cx="17280" cy="213840"/>
              </p14:xfrm>
            </p:contentPart>
          </mc:Choice>
          <mc:Fallback xmlns="">
            <p:pic>
              <p:nvPicPr>
                <p:cNvPr id="40" name="Ink 39">
                  <a:extLst>
                    <a:ext uri="{FF2B5EF4-FFF2-40B4-BE49-F238E27FC236}">
                      <a16:creationId xmlns:a16="http://schemas.microsoft.com/office/drawing/2014/main" id="{6077C92F-11E1-5626-8E07-286CDF698536}"/>
                    </a:ext>
                  </a:extLst>
                </p:cNvPr>
                <p:cNvPicPr/>
                <p:nvPr/>
              </p:nvPicPr>
              <p:blipFill>
                <a:blip r:embed="rId31"/>
                <a:stretch>
                  <a:fillRect/>
                </a:stretch>
              </p:blipFill>
              <p:spPr>
                <a:xfrm>
                  <a:off x="2375077" y="4363341"/>
                  <a:ext cx="529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Ink 44">
                  <a:extLst>
                    <a:ext uri="{FF2B5EF4-FFF2-40B4-BE49-F238E27FC236}">
                      <a16:creationId xmlns:a16="http://schemas.microsoft.com/office/drawing/2014/main" id="{24A6EE80-BEC8-4A6E-5E26-660E7D31A964}"/>
                    </a:ext>
                  </a:extLst>
                </p14:cNvPr>
                <p14:cNvContentPartPr/>
                <p14:nvPr/>
              </p14:nvContentPartPr>
              <p14:xfrm>
                <a:off x="2409277" y="4722981"/>
                <a:ext cx="134640" cy="52200"/>
              </p14:xfrm>
            </p:contentPart>
          </mc:Choice>
          <mc:Fallback xmlns="">
            <p:pic>
              <p:nvPicPr>
                <p:cNvPr id="45" name="Ink 44">
                  <a:extLst>
                    <a:ext uri="{FF2B5EF4-FFF2-40B4-BE49-F238E27FC236}">
                      <a16:creationId xmlns:a16="http://schemas.microsoft.com/office/drawing/2014/main" id="{24A6EE80-BEC8-4A6E-5E26-660E7D31A964}"/>
                    </a:ext>
                  </a:extLst>
                </p:cNvPr>
                <p:cNvPicPr/>
                <p:nvPr/>
              </p:nvPicPr>
              <p:blipFill>
                <a:blip r:embed="rId33"/>
                <a:stretch>
                  <a:fillRect/>
                </a:stretch>
              </p:blipFill>
              <p:spPr>
                <a:xfrm>
                  <a:off x="2391277" y="4704981"/>
                  <a:ext cx="170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6" name="Ink 45">
                  <a:extLst>
                    <a:ext uri="{FF2B5EF4-FFF2-40B4-BE49-F238E27FC236}">
                      <a16:creationId xmlns:a16="http://schemas.microsoft.com/office/drawing/2014/main" id="{D0A7A104-1441-4631-6089-674CD056E26F}"/>
                    </a:ext>
                  </a:extLst>
                </p14:cNvPr>
                <p14:cNvContentPartPr/>
                <p14:nvPr/>
              </p14:nvContentPartPr>
              <p14:xfrm>
                <a:off x="2559757" y="4675101"/>
                <a:ext cx="167760" cy="206640"/>
              </p14:xfrm>
            </p:contentPart>
          </mc:Choice>
          <mc:Fallback xmlns="">
            <p:pic>
              <p:nvPicPr>
                <p:cNvPr id="46" name="Ink 45">
                  <a:extLst>
                    <a:ext uri="{FF2B5EF4-FFF2-40B4-BE49-F238E27FC236}">
                      <a16:creationId xmlns:a16="http://schemas.microsoft.com/office/drawing/2014/main" id="{D0A7A104-1441-4631-6089-674CD056E26F}"/>
                    </a:ext>
                  </a:extLst>
                </p:cNvPr>
                <p:cNvPicPr/>
                <p:nvPr/>
              </p:nvPicPr>
              <p:blipFill>
                <a:blip r:embed="rId35"/>
                <a:stretch>
                  <a:fillRect/>
                </a:stretch>
              </p:blipFill>
              <p:spPr>
                <a:xfrm>
                  <a:off x="2541757" y="4657101"/>
                  <a:ext cx="203400" cy="24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17391C8E-986C-8377-A8C7-43A01A0175C7}"/>
                  </a:ext>
                </a:extLst>
              </p14:cNvPr>
              <p14:cNvContentPartPr/>
              <p14:nvPr/>
            </p14:nvContentPartPr>
            <p14:xfrm>
              <a:off x="333877" y="2273541"/>
              <a:ext cx="21600" cy="3240"/>
            </p14:xfrm>
          </p:contentPart>
        </mc:Choice>
        <mc:Fallback xmlns="">
          <p:pic>
            <p:nvPicPr>
              <p:cNvPr id="50" name="Ink 49">
                <a:extLst>
                  <a:ext uri="{FF2B5EF4-FFF2-40B4-BE49-F238E27FC236}">
                    <a16:creationId xmlns:a16="http://schemas.microsoft.com/office/drawing/2014/main" id="{17391C8E-986C-8377-A8C7-43A01A0175C7}"/>
                  </a:ext>
                </a:extLst>
              </p:cNvPr>
              <p:cNvPicPr/>
              <p:nvPr/>
            </p:nvPicPr>
            <p:blipFill>
              <a:blip r:embed="rId37"/>
              <a:stretch>
                <a:fillRect/>
              </a:stretch>
            </p:blipFill>
            <p:spPr>
              <a:xfrm>
                <a:off x="315877" y="2255901"/>
                <a:ext cx="57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2" name="Ink 51">
                <a:extLst>
                  <a:ext uri="{FF2B5EF4-FFF2-40B4-BE49-F238E27FC236}">
                    <a16:creationId xmlns:a16="http://schemas.microsoft.com/office/drawing/2014/main" id="{C8D097A4-A9AC-1864-000E-B29518C1AD50}"/>
                  </a:ext>
                </a:extLst>
              </p14:cNvPr>
              <p14:cNvContentPartPr/>
              <p14:nvPr/>
            </p14:nvContentPartPr>
            <p14:xfrm>
              <a:off x="556357" y="2305581"/>
              <a:ext cx="360" cy="360"/>
            </p14:xfrm>
          </p:contentPart>
        </mc:Choice>
        <mc:Fallback xmlns="">
          <p:pic>
            <p:nvPicPr>
              <p:cNvPr id="52" name="Ink 51">
                <a:extLst>
                  <a:ext uri="{FF2B5EF4-FFF2-40B4-BE49-F238E27FC236}">
                    <a16:creationId xmlns:a16="http://schemas.microsoft.com/office/drawing/2014/main" id="{C8D097A4-A9AC-1864-000E-B29518C1AD50}"/>
                  </a:ext>
                </a:extLst>
              </p:cNvPr>
              <p:cNvPicPr/>
              <p:nvPr/>
            </p:nvPicPr>
            <p:blipFill>
              <a:blip r:embed="rId39"/>
              <a:stretch>
                <a:fillRect/>
              </a:stretch>
            </p:blipFill>
            <p:spPr>
              <a:xfrm>
                <a:off x="538717" y="2287941"/>
                <a:ext cx="36000" cy="36000"/>
              </a:xfrm>
              <a:prstGeom prst="rect">
                <a:avLst/>
              </a:prstGeom>
            </p:spPr>
          </p:pic>
        </mc:Fallback>
      </mc:AlternateContent>
      <p:grpSp>
        <p:nvGrpSpPr>
          <p:cNvPr id="55" name="Group 54">
            <a:extLst>
              <a:ext uri="{FF2B5EF4-FFF2-40B4-BE49-F238E27FC236}">
                <a16:creationId xmlns:a16="http://schemas.microsoft.com/office/drawing/2014/main" id="{2DE0E266-361C-CF0D-B639-527A8087D44B}"/>
              </a:ext>
            </a:extLst>
          </p:cNvPr>
          <p:cNvGrpSpPr/>
          <p:nvPr/>
        </p:nvGrpSpPr>
        <p:grpSpPr>
          <a:xfrm>
            <a:off x="786757" y="2250141"/>
            <a:ext cx="313560" cy="38160"/>
            <a:chOff x="786757" y="2250141"/>
            <a:chExt cx="313560" cy="38160"/>
          </a:xfrm>
        </p:grpSpPr>
        <mc:AlternateContent xmlns:mc="http://schemas.openxmlformats.org/markup-compatibility/2006" xmlns:p14="http://schemas.microsoft.com/office/powerpoint/2010/main">
          <mc:Choice Requires="p14">
            <p:contentPart p14:bwMode="auto" r:id="rId40">
              <p14:nvContentPartPr>
                <p14:cNvPr id="53" name="Ink 52">
                  <a:extLst>
                    <a:ext uri="{FF2B5EF4-FFF2-40B4-BE49-F238E27FC236}">
                      <a16:creationId xmlns:a16="http://schemas.microsoft.com/office/drawing/2014/main" id="{12FF5262-5D7E-F68D-636D-1072AA5A451B}"/>
                    </a:ext>
                  </a:extLst>
                </p14:cNvPr>
                <p14:cNvContentPartPr/>
                <p14:nvPr/>
              </p14:nvContentPartPr>
              <p14:xfrm>
                <a:off x="786757" y="2273541"/>
                <a:ext cx="81720" cy="14760"/>
              </p14:xfrm>
            </p:contentPart>
          </mc:Choice>
          <mc:Fallback xmlns="">
            <p:pic>
              <p:nvPicPr>
                <p:cNvPr id="53" name="Ink 52">
                  <a:extLst>
                    <a:ext uri="{FF2B5EF4-FFF2-40B4-BE49-F238E27FC236}">
                      <a16:creationId xmlns:a16="http://schemas.microsoft.com/office/drawing/2014/main" id="{12FF5262-5D7E-F68D-636D-1072AA5A451B}"/>
                    </a:ext>
                  </a:extLst>
                </p:cNvPr>
                <p:cNvPicPr/>
                <p:nvPr/>
              </p:nvPicPr>
              <p:blipFill>
                <a:blip r:embed="rId41"/>
                <a:stretch>
                  <a:fillRect/>
                </a:stretch>
              </p:blipFill>
              <p:spPr>
                <a:xfrm>
                  <a:off x="769117" y="2255901"/>
                  <a:ext cx="117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 name="Ink 53">
                  <a:extLst>
                    <a:ext uri="{FF2B5EF4-FFF2-40B4-BE49-F238E27FC236}">
                      <a16:creationId xmlns:a16="http://schemas.microsoft.com/office/drawing/2014/main" id="{6D47F922-B9F9-0E5B-CAAF-DB21478C3F07}"/>
                    </a:ext>
                  </a:extLst>
                </p14:cNvPr>
                <p14:cNvContentPartPr/>
                <p14:nvPr/>
              </p14:nvContentPartPr>
              <p14:xfrm>
                <a:off x="1025437" y="2250141"/>
                <a:ext cx="74880" cy="6480"/>
              </p14:xfrm>
            </p:contentPart>
          </mc:Choice>
          <mc:Fallback xmlns="">
            <p:pic>
              <p:nvPicPr>
                <p:cNvPr id="54" name="Ink 53">
                  <a:extLst>
                    <a:ext uri="{FF2B5EF4-FFF2-40B4-BE49-F238E27FC236}">
                      <a16:creationId xmlns:a16="http://schemas.microsoft.com/office/drawing/2014/main" id="{6D47F922-B9F9-0E5B-CAAF-DB21478C3F07}"/>
                    </a:ext>
                  </a:extLst>
                </p:cNvPr>
                <p:cNvPicPr/>
                <p:nvPr/>
              </p:nvPicPr>
              <p:blipFill>
                <a:blip r:embed="rId43"/>
                <a:stretch>
                  <a:fillRect/>
                </a:stretch>
              </p:blipFill>
              <p:spPr>
                <a:xfrm>
                  <a:off x="1007437" y="2232501"/>
                  <a:ext cx="110520" cy="42120"/>
                </a:xfrm>
                <a:prstGeom prst="rect">
                  <a:avLst/>
                </a:prstGeom>
              </p:spPr>
            </p:pic>
          </mc:Fallback>
        </mc:AlternateContent>
      </p:grpSp>
      <p:grpSp>
        <p:nvGrpSpPr>
          <p:cNvPr id="60" name="Group 59">
            <a:extLst>
              <a:ext uri="{FF2B5EF4-FFF2-40B4-BE49-F238E27FC236}">
                <a16:creationId xmlns:a16="http://schemas.microsoft.com/office/drawing/2014/main" id="{0BDAEBDC-4BD1-8302-D454-1D8CEE9845B2}"/>
              </a:ext>
            </a:extLst>
          </p:cNvPr>
          <p:cNvGrpSpPr/>
          <p:nvPr/>
        </p:nvGrpSpPr>
        <p:grpSpPr>
          <a:xfrm>
            <a:off x="166477" y="3673221"/>
            <a:ext cx="360720" cy="187200"/>
            <a:chOff x="166477" y="3673221"/>
            <a:chExt cx="360720" cy="187200"/>
          </a:xfrm>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489CB16E-A1F2-B380-ADDA-D78A757948C5}"/>
                    </a:ext>
                  </a:extLst>
                </p14:cNvPr>
                <p14:cNvContentPartPr/>
                <p14:nvPr/>
              </p14:nvContentPartPr>
              <p14:xfrm>
                <a:off x="166477" y="3775821"/>
                <a:ext cx="318600" cy="17280"/>
              </p14:xfrm>
            </p:contentPart>
          </mc:Choice>
          <mc:Fallback xmlns="">
            <p:pic>
              <p:nvPicPr>
                <p:cNvPr id="56" name="Ink 55">
                  <a:extLst>
                    <a:ext uri="{FF2B5EF4-FFF2-40B4-BE49-F238E27FC236}">
                      <a16:creationId xmlns:a16="http://schemas.microsoft.com/office/drawing/2014/main" id="{489CB16E-A1F2-B380-ADDA-D78A757948C5}"/>
                    </a:ext>
                  </a:extLst>
                </p:cNvPr>
                <p:cNvPicPr/>
                <p:nvPr/>
              </p:nvPicPr>
              <p:blipFill>
                <a:blip r:embed="rId45"/>
                <a:stretch>
                  <a:fillRect/>
                </a:stretch>
              </p:blipFill>
              <p:spPr>
                <a:xfrm>
                  <a:off x="148837" y="3758181"/>
                  <a:ext cx="354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8" name="Ink 57">
                  <a:extLst>
                    <a:ext uri="{FF2B5EF4-FFF2-40B4-BE49-F238E27FC236}">
                      <a16:creationId xmlns:a16="http://schemas.microsoft.com/office/drawing/2014/main" id="{23973ED0-235E-C96C-96BB-CCE749D2248D}"/>
                    </a:ext>
                  </a:extLst>
                </p14:cNvPr>
                <p14:cNvContentPartPr/>
                <p14:nvPr/>
              </p14:nvContentPartPr>
              <p14:xfrm>
                <a:off x="450877" y="3673221"/>
                <a:ext cx="76320" cy="187200"/>
              </p14:xfrm>
            </p:contentPart>
          </mc:Choice>
          <mc:Fallback xmlns="">
            <p:pic>
              <p:nvPicPr>
                <p:cNvPr id="58" name="Ink 57">
                  <a:extLst>
                    <a:ext uri="{FF2B5EF4-FFF2-40B4-BE49-F238E27FC236}">
                      <a16:creationId xmlns:a16="http://schemas.microsoft.com/office/drawing/2014/main" id="{23973ED0-235E-C96C-96BB-CCE749D2248D}"/>
                    </a:ext>
                  </a:extLst>
                </p:cNvPr>
                <p:cNvPicPr/>
                <p:nvPr/>
              </p:nvPicPr>
              <p:blipFill>
                <a:blip r:embed="rId47"/>
                <a:stretch>
                  <a:fillRect/>
                </a:stretch>
              </p:blipFill>
              <p:spPr>
                <a:xfrm>
                  <a:off x="432877" y="3655581"/>
                  <a:ext cx="111960" cy="22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64" name="Ink 63">
                <a:extLst>
                  <a:ext uri="{FF2B5EF4-FFF2-40B4-BE49-F238E27FC236}">
                    <a16:creationId xmlns:a16="http://schemas.microsoft.com/office/drawing/2014/main" id="{8C17C5E1-F1E6-7EEA-EEDA-03F3C8D4EF1B}"/>
                  </a:ext>
                </a:extLst>
              </p14:cNvPr>
              <p14:cNvContentPartPr/>
              <p14:nvPr/>
            </p14:nvContentPartPr>
            <p14:xfrm>
              <a:off x="7831597" y="4929621"/>
              <a:ext cx="225360" cy="137160"/>
            </p14:xfrm>
          </p:contentPart>
        </mc:Choice>
        <mc:Fallback xmlns="">
          <p:pic>
            <p:nvPicPr>
              <p:cNvPr id="64" name="Ink 63">
                <a:extLst>
                  <a:ext uri="{FF2B5EF4-FFF2-40B4-BE49-F238E27FC236}">
                    <a16:creationId xmlns:a16="http://schemas.microsoft.com/office/drawing/2014/main" id="{8C17C5E1-F1E6-7EEA-EEDA-03F3C8D4EF1B}"/>
                  </a:ext>
                </a:extLst>
              </p:cNvPr>
              <p:cNvPicPr/>
              <p:nvPr/>
            </p:nvPicPr>
            <p:blipFill>
              <a:blip r:embed="rId53"/>
              <a:stretch>
                <a:fillRect/>
              </a:stretch>
            </p:blipFill>
            <p:spPr>
              <a:xfrm>
                <a:off x="7813957" y="4911981"/>
                <a:ext cx="261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5" name="Ink 64">
                <a:extLst>
                  <a:ext uri="{FF2B5EF4-FFF2-40B4-BE49-F238E27FC236}">
                    <a16:creationId xmlns:a16="http://schemas.microsoft.com/office/drawing/2014/main" id="{E6BC96F7-9737-E3B3-AA13-79A200658FDF}"/>
                  </a:ext>
                </a:extLst>
              </p14:cNvPr>
              <p14:cNvContentPartPr/>
              <p14:nvPr/>
            </p14:nvContentPartPr>
            <p14:xfrm>
              <a:off x="6748717" y="905901"/>
              <a:ext cx="992520" cy="645120"/>
            </p14:xfrm>
          </p:contentPart>
        </mc:Choice>
        <mc:Fallback xmlns="">
          <p:pic>
            <p:nvPicPr>
              <p:cNvPr id="65" name="Ink 64">
                <a:extLst>
                  <a:ext uri="{FF2B5EF4-FFF2-40B4-BE49-F238E27FC236}">
                    <a16:creationId xmlns:a16="http://schemas.microsoft.com/office/drawing/2014/main" id="{E6BC96F7-9737-E3B3-AA13-79A200658FDF}"/>
                  </a:ext>
                </a:extLst>
              </p:cNvPr>
              <p:cNvPicPr/>
              <p:nvPr/>
            </p:nvPicPr>
            <p:blipFill>
              <a:blip r:embed="rId55"/>
              <a:stretch>
                <a:fillRect/>
              </a:stretch>
            </p:blipFill>
            <p:spPr>
              <a:xfrm>
                <a:off x="6731077" y="888261"/>
                <a:ext cx="1028160" cy="680760"/>
              </a:xfrm>
              <a:prstGeom prst="rect">
                <a:avLst/>
              </a:prstGeom>
            </p:spPr>
          </p:pic>
        </mc:Fallback>
      </mc:AlternateContent>
      <p:grpSp>
        <p:nvGrpSpPr>
          <p:cNvPr id="68" name="Group 67">
            <a:extLst>
              <a:ext uri="{FF2B5EF4-FFF2-40B4-BE49-F238E27FC236}">
                <a16:creationId xmlns:a16="http://schemas.microsoft.com/office/drawing/2014/main" id="{904A968A-BB9A-8782-594C-B1A6C995D6C8}"/>
              </a:ext>
            </a:extLst>
          </p:cNvPr>
          <p:cNvGrpSpPr/>
          <p:nvPr/>
        </p:nvGrpSpPr>
        <p:grpSpPr>
          <a:xfrm>
            <a:off x="7021237" y="4643421"/>
            <a:ext cx="331560" cy="166680"/>
            <a:chOff x="7021237" y="4643421"/>
            <a:chExt cx="331560" cy="166680"/>
          </a:xfrm>
        </p:grpSpPr>
        <mc:AlternateContent xmlns:mc="http://schemas.openxmlformats.org/markup-compatibility/2006" xmlns:p14="http://schemas.microsoft.com/office/powerpoint/2010/main">
          <mc:Choice Requires="p14">
            <p:contentPart p14:bwMode="auto" r:id="rId56">
              <p14:nvContentPartPr>
                <p14:cNvPr id="66" name="Ink 65">
                  <a:extLst>
                    <a:ext uri="{FF2B5EF4-FFF2-40B4-BE49-F238E27FC236}">
                      <a16:creationId xmlns:a16="http://schemas.microsoft.com/office/drawing/2014/main" id="{1035555E-8B33-E737-5BF3-11444327E709}"/>
                    </a:ext>
                  </a:extLst>
                </p14:cNvPr>
                <p14:cNvContentPartPr/>
                <p14:nvPr/>
              </p14:nvContentPartPr>
              <p14:xfrm>
                <a:off x="7021237" y="4643421"/>
                <a:ext cx="207000" cy="166680"/>
              </p14:xfrm>
            </p:contentPart>
          </mc:Choice>
          <mc:Fallback xmlns="">
            <p:pic>
              <p:nvPicPr>
                <p:cNvPr id="66" name="Ink 65">
                  <a:extLst>
                    <a:ext uri="{FF2B5EF4-FFF2-40B4-BE49-F238E27FC236}">
                      <a16:creationId xmlns:a16="http://schemas.microsoft.com/office/drawing/2014/main" id="{1035555E-8B33-E737-5BF3-11444327E709}"/>
                    </a:ext>
                  </a:extLst>
                </p:cNvPr>
                <p:cNvPicPr/>
                <p:nvPr/>
              </p:nvPicPr>
              <p:blipFill>
                <a:blip r:embed="rId57"/>
                <a:stretch>
                  <a:fillRect/>
                </a:stretch>
              </p:blipFill>
              <p:spPr>
                <a:xfrm>
                  <a:off x="7003597" y="4625781"/>
                  <a:ext cx="242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7" name="Ink 66">
                  <a:extLst>
                    <a:ext uri="{FF2B5EF4-FFF2-40B4-BE49-F238E27FC236}">
                      <a16:creationId xmlns:a16="http://schemas.microsoft.com/office/drawing/2014/main" id="{8D25D3C2-3049-BDA0-A8DF-F130B107B691}"/>
                    </a:ext>
                  </a:extLst>
                </p14:cNvPr>
                <p14:cNvContentPartPr/>
                <p14:nvPr/>
              </p14:nvContentPartPr>
              <p14:xfrm>
                <a:off x="7028797" y="4650981"/>
                <a:ext cx="324000" cy="115920"/>
              </p14:xfrm>
            </p:contentPart>
          </mc:Choice>
          <mc:Fallback xmlns="">
            <p:pic>
              <p:nvPicPr>
                <p:cNvPr id="67" name="Ink 66">
                  <a:extLst>
                    <a:ext uri="{FF2B5EF4-FFF2-40B4-BE49-F238E27FC236}">
                      <a16:creationId xmlns:a16="http://schemas.microsoft.com/office/drawing/2014/main" id="{8D25D3C2-3049-BDA0-A8DF-F130B107B691}"/>
                    </a:ext>
                  </a:extLst>
                </p:cNvPr>
                <p:cNvPicPr/>
                <p:nvPr/>
              </p:nvPicPr>
              <p:blipFill>
                <a:blip r:embed="rId59"/>
                <a:stretch>
                  <a:fillRect/>
                </a:stretch>
              </p:blipFill>
              <p:spPr>
                <a:xfrm>
                  <a:off x="7011157" y="4633341"/>
                  <a:ext cx="359640" cy="15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70" name="Ink 69">
                <a:extLst>
                  <a:ext uri="{FF2B5EF4-FFF2-40B4-BE49-F238E27FC236}">
                    <a16:creationId xmlns:a16="http://schemas.microsoft.com/office/drawing/2014/main" id="{86114D52-1C3B-CA76-1BB3-B6B158582409}"/>
                  </a:ext>
                </a:extLst>
              </p14:cNvPr>
              <p14:cNvContentPartPr/>
              <p14:nvPr/>
            </p14:nvContentPartPr>
            <p14:xfrm>
              <a:off x="5517877" y="4920621"/>
              <a:ext cx="689760" cy="213480"/>
            </p14:xfrm>
          </p:contentPart>
        </mc:Choice>
        <mc:Fallback xmlns="">
          <p:pic>
            <p:nvPicPr>
              <p:cNvPr id="70" name="Ink 69">
                <a:extLst>
                  <a:ext uri="{FF2B5EF4-FFF2-40B4-BE49-F238E27FC236}">
                    <a16:creationId xmlns:a16="http://schemas.microsoft.com/office/drawing/2014/main" id="{86114D52-1C3B-CA76-1BB3-B6B158582409}"/>
                  </a:ext>
                </a:extLst>
              </p:cNvPr>
              <p:cNvPicPr/>
              <p:nvPr/>
            </p:nvPicPr>
            <p:blipFill>
              <a:blip r:embed="rId61"/>
              <a:stretch>
                <a:fillRect/>
              </a:stretch>
            </p:blipFill>
            <p:spPr>
              <a:xfrm>
                <a:off x="5500237" y="4902981"/>
                <a:ext cx="7254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1" name="Ink 70">
                <a:extLst>
                  <a:ext uri="{FF2B5EF4-FFF2-40B4-BE49-F238E27FC236}">
                    <a16:creationId xmlns:a16="http://schemas.microsoft.com/office/drawing/2014/main" id="{2638B1CE-761E-D5F2-7C91-1CDE10E6D348}"/>
                  </a:ext>
                </a:extLst>
              </p14:cNvPr>
              <p14:cNvContentPartPr/>
              <p14:nvPr/>
            </p14:nvContentPartPr>
            <p14:xfrm>
              <a:off x="4333117" y="1798701"/>
              <a:ext cx="234000" cy="179640"/>
            </p14:xfrm>
          </p:contentPart>
        </mc:Choice>
        <mc:Fallback xmlns="">
          <p:pic>
            <p:nvPicPr>
              <p:cNvPr id="71" name="Ink 70">
                <a:extLst>
                  <a:ext uri="{FF2B5EF4-FFF2-40B4-BE49-F238E27FC236}">
                    <a16:creationId xmlns:a16="http://schemas.microsoft.com/office/drawing/2014/main" id="{2638B1CE-761E-D5F2-7C91-1CDE10E6D348}"/>
                  </a:ext>
                </a:extLst>
              </p:cNvPr>
              <p:cNvPicPr/>
              <p:nvPr/>
            </p:nvPicPr>
            <p:blipFill>
              <a:blip r:embed="rId63"/>
              <a:stretch>
                <a:fillRect/>
              </a:stretch>
            </p:blipFill>
            <p:spPr>
              <a:xfrm>
                <a:off x="4315477" y="1781061"/>
                <a:ext cx="269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4" name="Ink 83">
                <a:extLst>
                  <a:ext uri="{FF2B5EF4-FFF2-40B4-BE49-F238E27FC236}">
                    <a16:creationId xmlns:a16="http://schemas.microsoft.com/office/drawing/2014/main" id="{7720A6AC-D715-C7CA-9E9D-204A58F42ABD}"/>
                  </a:ext>
                </a:extLst>
              </p14:cNvPr>
              <p14:cNvContentPartPr/>
              <p14:nvPr/>
            </p14:nvContentPartPr>
            <p14:xfrm>
              <a:off x="4428877" y="4092261"/>
              <a:ext cx="211320" cy="200520"/>
            </p14:xfrm>
          </p:contentPart>
        </mc:Choice>
        <mc:Fallback xmlns="">
          <p:pic>
            <p:nvPicPr>
              <p:cNvPr id="84" name="Ink 83">
                <a:extLst>
                  <a:ext uri="{FF2B5EF4-FFF2-40B4-BE49-F238E27FC236}">
                    <a16:creationId xmlns:a16="http://schemas.microsoft.com/office/drawing/2014/main" id="{7720A6AC-D715-C7CA-9E9D-204A58F42ABD}"/>
                  </a:ext>
                </a:extLst>
              </p:cNvPr>
              <p:cNvPicPr/>
              <p:nvPr/>
            </p:nvPicPr>
            <p:blipFill>
              <a:blip r:embed="rId65"/>
              <a:stretch>
                <a:fillRect/>
              </a:stretch>
            </p:blipFill>
            <p:spPr>
              <a:xfrm>
                <a:off x="4410877" y="4074261"/>
                <a:ext cx="246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5" name="Ink 84">
                <a:extLst>
                  <a:ext uri="{FF2B5EF4-FFF2-40B4-BE49-F238E27FC236}">
                    <a16:creationId xmlns:a16="http://schemas.microsoft.com/office/drawing/2014/main" id="{C2061E08-A55B-6A96-11DA-64C9F27F0419}"/>
                  </a:ext>
                </a:extLst>
              </p14:cNvPr>
              <p14:cNvContentPartPr/>
              <p14:nvPr/>
            </p14:nvContentPartPr>
            <p14:xfrm>
              <a:off x="795037" y="1455261"/>
              <a:ext cx="258840" cy="118800"/>
            </p14:xfrm>
          </p:contentPart>
        </mc:Choice>
        <mc:Fallback xmlns="">
          <p:pic>
            <p:nvPicPr>
              <p:cNvPr id="85" name="Ink 84">
                <a:extLst>
                  <a:ext uri="{FF2B5EF4-FFF2-40B4-BE49-F238E27FC236}">
                    <a16:creationId xmlns:a16="http://schemas.microsoft.com/office/drawing/2014/main" id="{C2061E08-A55B-6A96-11DA-64C9F27F0419}"/>
                  </a:ext>
                </a:extLst>
              </p:cNvPr>
              <p:cNvPicPr/>
              <p:nvPr/>
            </p:nvPicPr>
            <p:blipFill>
              <a:blip r:embed="rId67"/>
              <a:stretch>
                <a:fillRect/>
              </a:stretch>
            </p:blipFill>
            <p:spPr>
              <a:xfrm>
                <a:off x="777037" y="1437261"/>
                <a:ext cx="294480" cy="15444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E3606C-49DC-8C46-DE2D-B17A5871CE9D}"/>
              </a:ext>
            </a:extLst>
          </p:cNvPr>
          <p:cNvGrpSpPr/>
          <p:nvPr/>
        </p:nvGrpSpPr>
        <p:grpSpPr>
          <a:xfrm>
            <a:off x="2183490" y="1144350"/>
            <a:ext cx="4775040" cy="4519080"/>
            <a:chOff x="2020102" y="786918"/>
            <a:chExt cx="4775040" cy="4519080"/>
          </a:xfrm>
        </p:grpSpPr>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EDAEDDA4-44A6-032A-BC92-D7BD16E7216E}"/>
                    </a:ext>
                  </a:extLst>
                </p14:cNvPr>
                <p14:cNvContentPartPr/>
                <p14:nvPr/>
              </p14:nvContentPartPr>
              <p14:xfrm>
                <a:off x="2020102" y="1190478"/>
                <a:ext cx="21600" cy="4083120"/>
              </p14:xfrm>
            </p:contentPart>
          </mc:Choice>
          <mc:Fallback>
            <p:pic>
              <p:nvPicPr>
                <p:cNvPr id="5" name="Ink 4">
                  <a:extLst>
                    <a:ext uri="{FF2B5EF4-FFF2-40B4-BE49-F238E27FC236}">
                      <a16:creationId xmlns:a16="http://schemas.microsoft.com/office/drawing/2014/main" id="{EDAEDDA4-44A6-032A-BC92-D7BD16E7216E}"/>
                    </a:ext>
                  </a:extLst>
                </p:cNvPr>
                <p:cNvPicPr/>
                <p:nvPr/>
              </p:nvPicPr>
              <p:blipFill>
                <a:blip r:embed="rId3"/>
                <a:stretch>
                  <a:fillRect/>
                </a:stretch>
              </p:blipFill>
              <p:spPr>
                <a:xfrm>
                  <a:off x="2002102" y="1172478"/>
                  <a:ext cx="57240" cy="4118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5BA1265C-9351-2F28-F93F-812F654E9A61}"/>
                    </a:ext>
                  </a:extLst>
                </p14:cNvPr>
                <p14:cNvContentPartPr/>
                <p14:nvPr/>
              </p14:nvContentPartPr>
              <p14:xfrm>
                <a:off x="2041702" y="5241198"/>
                <a:ext cx="4753440" cy="32400"/>
              </p14:xfrm>
            </p:contentPart>
          </mc:Choice>
          <mc:Fallback>
            <p:pic>
              <p:nvPicPr>
                <p:cNvPr id="7" name="Ink 6">
                  <a:extLst>
                    <a:ext uri="{FF2B5EF4-FFF2-40B4-BE49-F238E27FC236}">
                      <a16:creationId xmlns:a16="http://schemas.microsoft.com/office/drawing/2014/main" id="{5BA1265C-9351-2F28-F93F-812F654E9A61}"/>
                    </a:ext>
                  </a:extLst>
                </p:cNvPr>
                <p:cNvPicPr/>
                <p:nvPr/>
              </p:nvPicPr>
              <p:blipFill>
                <a:blip r:embed="rId5"/>
                <a:stretch>
                  <a:fillRect/>
                </a:stretch>
              </p:blipFill>
              <p:spPr>
                <a:xfrm>
                  <a:off x="2023702" y="5222996"/>
                  <a:ext cx="4789080" cy="6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7" name="Ink 26">
                  <a:extLst>
                    <a:ext uri="{FF2B5EF4-FFF2-40B4-BE49-F238E27FC236}">
                      <a16:creationId xmlns:a16="http://schemas.microsoft.com/office/drawing/2014/main" id="{48A3621B-4547-2111-B840-EC60322ADACC}"/>
                    </a:ext>
                  </a:extLst>
                </p14:cNvPr>
                <p14:cNvContentPartPr/>
                <p14:nvPr/>
              </p14:nvContentPartPr>
              <p14:xfrm>
                <a:off x="5135182" y="786918"/>
                <a:ext cx="720" cy="4519080"/>
              </p14:xfrm>
            </p:contentPart>
          </mc:Choice>
          <mc:Fallback>
            <p:pic>
              <p:nvPicPr>
                <p:cNvPr id="27" name="Ink 26">
                  <a:extLst>
                    <a:ext uri="{FF2B5EF4-FFF2-40B4-BE49-F238E27FC236}">
                      <a16:creationId xmlns:a16="http://schemas.microsoft.com/office/drawing/2014/main" id="{48A3621B-4547-2111-B840-EC60322ADACC}"/>
                    </a:ext>
                  </a:extLst>
                </p:cNvPr>
                <p:cNvPicPr/>
                <p:nvPr/>
              </p:nvPicPr>
              <p:blipFill>
                <a:blip r:embed="rId7"/>
                <a:stretch>
                  <a:fillRect/>
                </a:stretch>
              </p:blipFill>
              <p:spPr>
                <a:xfrm>
                  <a:off x="5099182" y="768919"/>
                  <a:ext cx="72000" cy="4554717"/>
                </a:xfrm>
                <a:prstGeom prst="rect">
                  <a:avLst/>
                </a:prstGeom>
              </p:spPr>
            </p:pic>
          </mc:Fallback>
        </mc:AlternateContent>
      </p:grpSp>
      <p:grpSp>
        <p:nvGrpSpPr>
          <p:cNvPr id="26" name="Group 25">
            <a:extLst>
              <a:ext uri="{FF2B5EF4-FFF2-40B4-BE49-F238E27FC236}">
                <a16:creationId xmlns:a16="http://schemas.microsoft.com/office/drawing/2014/main" id="{A7EF0006-DB5A-144A-89E2-AB550AA4C750}"/>
              </a:ext>
            </a:extLst>
          </p:cNvPr>
          <p:cNvGrpSpPr/>
          <p:nvPr/>
        </p:nvGrpSpPr>
        <p:grpSpPr>
          <a:xfrm>
            <a:off x="2663010" y="1586430"/>
            <a:ext cx="5300280" cy="3650760"/>
            <a:chOff x="2663010" y="1586430"/>
            <a:chExt cx="5300280" cy="3650760"/>
          </a:xfrm>
        </p:grpSpPr>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4C02B02D-A823-C1B5-5811-7C4F477162CD}"/>
                    </a:ext>
                  </a:extLst>
                </p14:cNvPr>
                <p14:cNvContentPartPr/>
                <p14:nvPr/>
              </p14:nvContentPartPr>
              <p14:xfrm>
                <a:off x="2663010" y="1586430"/>
                <a:ext cx="4412880" cy="3407760"/>
              </p14:xfrm>
            </p:contentPart>
          </mc:Choice>
          <mc:Fallback>
            <p:pic>
              <p:nvPicPr>
                <p:cNvPr id="3" name="Ink 2">
                  <a:extLst>
                    <a:ext uri="{FF2B5EF4-FFF2-40B4-BE49-F238E27FC236}">
                      <a16:creationId xmlns:a16="http://schemas.microsoft.com/office/drawing/2014/main" id="{4C02B02D-A823-C1B5-5811-7C4F477162CD}"/>
                    </a:ext>
                  </a:extLst>
                </p:cNvPr>
                <p:cNvPicPr/>
                <p:nvPr/>
              </p:nvPicPr>
              <p:blipFill>
                <a:blip r:embed="rId9"/>
                <a:stretch>
                  <a:fillRect/>
                </a:stretch>
              </p:blipFill>
              <p:spPr>
                <a:xfrm>
                  <a:off x="2645370" y="1568430"/>
                  <a:ext cx="4448520" cy="3443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AC1B1D61-D29D-2263-9876-FE63A90A4A9E}"/>
                    </a:ext>
                  </a:extLst>
                </p14:cNvPr>
                <p14:cNvContentPartPr/>
                <p14:nvPr/>
              </p14:nvContentPartPr>
              <p14:xfrm>
                <a:off x="7474770" y="4811670"/>
                <a:ext cx="21600" cy="354960"/>
              </p14:xfrm>
            </p:contentPart>
          </mc:Choice>
          <mc:Fallback>
            <p:pic>
              <p:nvPicPr>
                <p:cNvPr id="4" name="Ink 3">
                  <a:extLst>
                    <a:ext uri="{FF2B5EF4-FFF2-40B4-BE49-F238E27FC236}">
                      <a16:creationId xmlns:a16="http://schemas.microsoft.com/office/drawing/2014/main" id="{AC1B1D61-D29D-2263-9876-FE63A90A4A9E}"/>
                    </a:ext>
                  </a:extLst>
                </p:cNvPr>
                <p:cNvPicPr/>
                <p:nvPr/>
              </p:nvPicPr>
              <p:blipFill>
                <a:blip r:embed="rId11"/>
                <a:stretch>
                  <a:fillRect/>
                </a:stretch>
              </p:blipFill>
              <p:spPr>
                <a:xfrm>
                  <a:off x="7456770" y="4793670"/>
                  <a:ext cx="5724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a:extLst>
                    <a:ext uri="{FF2B5EF4-FFF2-40B4-BE49-F238E27FC236}">
                      <a16:creationId xmlns:a16="http://schemas.microsoft.com/office/drawing/2014/main" id="{4EF7E9DD-1D62-B7F2-1472-F145F1CB0E43}"/>
                    </a:ext>
                  </a:extLst>
                </p14:cNvPr>
                <p14:cNvContentPartPr/>
                <p14:nvPr/>
              </p14:nvContentPartPr>
              <p14:xfrm>
                <a:off x="7291170" y="4800510"/>
                <a:ext cx="230040" cy="375120"/>
              </p14:xfrm>
            </p:contentPart>
          </mc:Choice>
          <mc:Fallback>
            <p:pic>
              <p:nvPicPr>
                <p:cNvPr id="6" name="Ink 5">
                  <a:extLst>
                    <a:ext uri="{FF2B5EF4-FFF2-40B4-BE49-F238E27FC236}">
                      <a16:creationId xmlns:a16="http://schemas.microsoft.com/office/drawing/2014/main" id="{4EF7E9DD-1D62-B7F2-1472-F145F1CB0E43}"/>
                    </a:ext>
                  </a:extLst>
                </p:cNvPr>
                <p:cNvPicPr/>
                <p:nvPr/>
              </p:nvPicPr>
              <p:blipFill>
                <a:blip r:embed="rId13"/>
                <a:stretch>
                  <a:fillRect/>
                </a:stretch>
              </p:blipFill>
              <p:spPr>
                <a:xfrm>
                  <a:off x="7273170" y="4782870"/>
                  <a:ext cx="26568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1824823F-6936-A8FA-6173-4FA421794781}"/>
                    </a:ext>
                  </a:extLst>
                </p14:cNvPr>
                <p14:cNvContentPartPr/>
                <p14:nvPr/>
              </p14:nvContentPartPr>
              <p14:xfrm>
                <a:off x="7291890" y="5143590"/>
                <a:ext cx="167760" cy="360"/>
              </p14:xfrm>
            </p:contentPart>
          </mc:Choice>
          <mc:Fallback>
            <p:pic>
              <p:nvPicPr>
                <p:cNvPr id="12" name="Ink 11">
                  <a:extLst>
                    <a:ext uri="{FF2B5EF4-FFF2-40B4-BE49-F238E27FC236}">
                      <a16:creationId xmlns:a16="http://schemas.microsoft.com/office/drawing/2014/main" id="{1824823F-6936-A8FA-6173-4FA421794781}"/>
                    </a:ext>
                  </a:extLst>
                </p:cNvPr>
                <p:cNvPicPr/>
                <p:nvPr/>
              </p:nvPicPr>
              <p:blipFill>
                <a:blip r:embed="rId15"/>
                <a:stretch>
                  <a:fillRect/>
                </a:stretch>
              </p:blipFill>
              <p:spPr>
                <a:xfrm>
                  <a:off x="7274250" y="5125590"/>
                  <a:ext cx="203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Ink 18">
                  <a:extLst>
                    <a:ext uri="{FF2B5EF4-FFF2-40B4-BE49-F238E27FC236}">
                      <a16:creationId xmlns:a16="http://schemas.microsoft.com/office/drawing/2014/main" id="{63B0AAB8-3375-B543-B903-381AC2B87DAA}"/>
                    </a:ext>
                  </a:extLst>
                </p14:cNvPr>
                <p14:cNvContentPartPr/>
                <p14:nvPr/>
              </p14:nvContentPartPr>
              <p14:xfrm>
                <a:off x="7658010" y="4686030"/>
                <a:ext cx="360" cy="352440"/>
              </p14:xfrm>
            </p:contentPart>
          </mc:Choice>
          <mc:Fallback>
            <p:pic>
              <p:nvPicPr>
                <p:cNvPr id="19" name="Ink 18">
                  <a:extLst>
                    <a:ext uri="{FF2B5EF4-FFF2-40B4-BE49-F238E27FC236}">
                      <a16:creationId xmlns:a16="http://schemas.microsoft.com/office/drawing/2014/main" id="{63B0AAB8-3375-B543-B903-381AC2B87DAA}"/>
                    </a:ext>
                  </a:extLst>
                </p:cNvPr>
                <p:cNvPicPr/>
                <p:nvPr/>
              </p:nvPicPr>
              <p:blipFill>
                <a:blip r:embed="rId17"/>
                <a:stretch>
                  <a:fillRect/>
                </a:stretch>
              </p:blipFill>
              <p:spPr>
                <a:xfrm>
                  <a:off x="7640370" y="4668030"/>
                  <a:ext cx="3600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AF04D47B-4C28-7B80-CF36-C5A5AB023AD0}"/>
                    </a:ext>
                  </a:extLst>
                </p14:cNvPr>
                <p14:cNvContentPartPr/>
                <p14:nvPr/>
              </p14:nvContentPartPr>
              <p14:xfrm>
                <a:off x="7450290" y="4777470"/>
                <a:ext cx="513000" cy="459720"/>
              </p14:xfrm>
            </p:contentPart>
          </mc:Choice>
          <mc:Fallback>
            <p:pic>
              <p:nvPicPr>
                <p:cNvPr id="25" name="Ink 24">
                  <a:extLst>
                    <a:ext uri="{FF2B5EF4-FFF2-40B4-BE49-F238E27FC236}">
                      <a16:creationId xmlns:a16="http://schemas.microsoft.com/office/drawing/2014/main" id="{AF04D47B-4C28-7B80-CF36-C5A5AB023AD0}"/>
                    </a:ext>
                  </a:extLst>
                </p:cNvPr>
                <p:cNvPicPr/>
                <p:nvPr/>
              </p:nvPicPr>
              <p:blipFill>
                <a:blip r:embed="rId19"/>
                <a:stretch>
                  <a:fillRect/>
                </a:stretch>
              </p:blipFill>
              <p:spPr>
                <a:xfrm>
                  <a:off x="7432290" y="4759470"/>
                  <a:ext cx="548640" cy="49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35" name="Ink 34">
                <a:extLst>
                  <a:ext uri="{FF2B5EF4-FFF2-40B4-BE49-F238E27FC236}">
                    <a16:creationId xmlns:a16="http://schemas.microsoft.com/office/drawing/2014/main" id="{1F408C93-3616-1DA1-F710-11D14A764038}"/>
                  </a:ext>
                </a:extLst>
              </p14:cNvPr>
              <p14:cNvContentPartPr/>
              <p14:nvPr/>
            </p14:nvContentPartPr>
            <p14:xfrm>
              <a:off x="3131730" y="1222830"/>
              <a:ext cx="5006160" cy="3852360"/>
            </p14:xfrm>
          </p:contentPart>
        </mc:Choice>
        <mc:Fallback>
          <p:pic>
            <p:nvPicPr>
              <p:cNvPr id="35" name="Ink 34">
                <a:extLst>
                  <a:ext uri="{FF2B5EF4-FFF2-40B4-BE49-F238E27FC236}">
                    <a16:creationId xmlns:a16="http://schemas.microsoft.com/office/drawing/2014/main" id="{1F408C93-3616-1DA1-F710-11D14A764038}"/>
                  </a:ext>
                </a:extLst>
              </p:cNvPr>
              <p:cNvPicPr/>
              <p:nvPr/>
            </p:nvPicPr>
            <p:blipFill>
              <a:blip r:embed="rId21"/>
              <a:stretch>
                <a:fillRect/>
              </a:stretch>
            </p:blipFill>
            <p:spPr>
              <a:xfrm>
                <a:off x="3114090" y="1205190"/>
                <a:ext cx="5041800" cy="388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6" name="Ink 55">
                <a:extLst>
                  <a:ext uri="{FF2B5EF4-FFF2-40B4-BE49-F238E27FC236}">
                    <a16:creationId xmlns:a16="http://schemas.microsoft.com/office/drawing/2014/main" id="{B2BBA643-E9D3-DE31-F9C2-0017937CCEB6}"/>
                  </a:ext>
                </a:extLst>
              </p14:cNvPr>
              <p14:cNvContentPartPr/>
              <p14:nvPr/>
            </p14:nvContentPartPr>
            <p14:xfrm>
              <a:off x="4823010" y="662670"/>
              <a:ext cx="445320" cy="204480"/>
            </p14:xfrm>
          </p:contentPart>
        </mc:Choice>
        <mc:Fallback>
          <p:pic>
            <p:nvPicPr>
              <p:cNvPr id="56" name="Ink 55">
                <a:extLst>
                  <a:ext uri="{FF2B5EF4-FFF2-40B4-BE49-F238E27FC236}">
                    <a16:creationId xmlns:a16="http://schemas.microsoft.com/office/drawing/2014/main" id="{B2BBA643-E9D3-DE31-F9C2-0017937CCEB6}"/>
                  </a:ext>
                </a:extLst>
              </p:cNvPr>
              <p:cNvPicPr/>
              <p:nvPr/>
            </p:nvPicPr>
            <p:blipFill>
              <a:blip r:embed="rId23"/>
              <a:stretch>
                <a:fillRect/>
              </a:stretch>
            </p:blipFill>
            <p:spPr>
              <a:xfrm>
                <a:off x="4805370" y="644670"/>
                <a:ext cx="4809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9" name="Ink 58">
                <a:extLst>
                  <a:ext uri="{FF2B5EF4-FFF2-40B4-BE49-F238E27FC236}">
                    <a16:creationId xmlns:a16="http://schemas.microsoft.com/office/drawing/2014/main" id="{4FA23497-5218-9A92-57BB-9AFC73F98E33}"/>
                  </a:ext>
                </a:extLst>
              </p14:cNvPr>
              <p14:cNvContentPartPr/>
              <p14:nvPr/>
            </p14:nvContentPartPr>
            <p14:xfrm>
              <a:off x="2286090" y="3565710"/>
              <a:ext cx="519840" cy="45360"/>
            </p14:xfrm>
          </p:contentPart>
        </mc:Choice>
        <mc:Fallback>
          <p:pic>
            <p:nvPicPr>
              <p:cNvPr id="59" name="Ink 58">
                <a:extLst>
                  <a:ext uri="{FF2B5EF4-FFF2-40B4-BE49-F238E27FC236}">
                    <a16:creationId xmlns:a16="http://schemas.microsoft.com/office/drawing/2014/main" id="{4FA23497-5218-9A92-57BB-9AFC73F98E33}"/>
                  </a:ext>
                </a:extLst>
              </p:cNvPr>
              <p:cNvPicPr/>
              <p:nvPr/>
            </p:nvPicPr>
            <p:blipFill>
              <a:blip r:embed="rId25"/>
              <a:stretch>
                <a:fillRect/>
              </a:stretch>
            </p:blipFill>
            <p:spPr>
              <a:xfrm>
                <a:off x="2268450" y="3548070"/>
                <a:ext cx="555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0" name="Ink 69">
                <a:extLst>
                  <a:ext uri="{FF2B5EF4-FFF2-40B4-BE49-F238E27FC236}">
                    <a16:creationId xmlns:a16="http://schemas.microsoft.com/office/drawing/2014/main" id="{75391CF2-73E6-051E-2652-974280EE87FC}"/>
                  </a:ext>
                </a:extLst>
              </p14:cNvPr>
              <p14:cNvContentPartPr/>
              <p14:nvPr/>
            </p14:nvContentPartPr>
            <p14:xfrm>
              <a:off x="3188970" y="3623310"/>
              <a:ext cx="239760" cy="18360"/>
            </p14:xfrm>
          </p:contentPart>
        </mc:Choice>
        <mc:Fallback>
          <p:pic>
            <p:nvPicPr>
              <p:cNvPr id="70" name="Ink 69">
                <a:extLst>
                  <a:ext uri="{FF2B5EF4-FFF2-40B4-BE49-F238E27FC236}">
                    <a16:creationId xmlns:a16="http://schemas.microsoft.com/office/drawing/2014/main" id="{75391CF2-73E6-051E-2652-974280EE87FC}"/>
                  </a:ext>
                </a:extLst>
              </p:cNvPr>
              <p:cNvPicPr/>
              <p:nvPr/>
            </p:nvPicPr>
            <p:blipFill>
              <a:blip r:embed="rId27"/>
              <a:stretch>
                <a:fillRect/>
              </a:stretch>
            </p:blipFill>
            <p:spPr>
              <a:xfrm>
                <a:off x="3170970" y="3605310"/>
                <a:ext cx="275400" cy="54000"/>
              </a:xfrm>
              <a:prstGeom prst="rect">
                <a:avLst/>
              </a:prstGeom>
            </p:spPr>
          </p:pic>
        </mc:Fallback>
      </mc:AlternateContent>
      <p:grpSp>
        <p:nvGrpSpPr>
          <p:cNvPr id="90" name="Group 89">
            <a:extLst>
              <a:ext uri="{FF2B5EF4-FFF2-40B4-BE49-F238E27FC236}">
                <a16:creationId xmlns:a16="http://schemas.microsoft.com/office/drawing/2014/main" id="{1BF3583F-D17D-0A40-A05E-65AF206A3D36}"/>
              </a:ext>
            </a:extLst>
          </p:cNvPr>
          <p:cNvGrpSpPr/>
          <p:nvPr/>
        </p:nvGrpSpPr>
        <p:grpSpPr>
          <a:xfrm>
            <a:off x="1360170" y="3257190"/>
            <a:ext cx="307800" cy="504360"/>
            <a:chOff x="1360170" y="3257190"/>
            <a:chExt cx="307800" cy="504360"/>
          </a:xfrm>
        </p:grpSpPr>
        <mc:AlternateContent xmlns:mc="http://schemas.openxmlformats.org/markup-compatibility/2006">
          <mc:Choice xmlns:p14="http://schemas.microsoft.com/office/powerpoint/2010/main" Requires="p14">
            <p:contentPart p14:bwMode="auto" r:id="rId28">
              <p14:nvContentPartPr>
                <p14:cNvPr id="81" name="Ink 80">
                  <a:extLst>
                    <a:ext uri="{FF2B5EF4-FFF2-40B4-BE49-F238E27FC236}">
                      <a16:creationId xmlns:a16="http://schemas.microsoft.com/office/drawing/2014/main" id="{586E5CF6-3F89-2D64-3B42-4CD8F1427541}"/>
                    </a:ext>
                  </a:extLst>
                </p14:cNvPr>
                <p14:cNvContentPartPr/>
                <p14:nvPr/>
              </p14:nvContentPartPr>
              <p14:xfrm>
                <a:off x="1360170" y="3280590"/>
                <a:ext cx="360" cy="480960"/>
              </p14:xfrm>
            </p:contentPart>
          </mc:Choice>
          <mc:Fallback>
            <p:pic>
              <p:nvPicPr>
                <p:cNvPr id="81" name="Ink 80">
                  <a:extLst>
                    <a:ext uri="{FF2B5EF4-FFF2-40B4-BE49-F238E27FC236}">
                      <a16:creationId xmlns:a16="http://schemas.microsoft.com/office/drawing/2014/main" id="{586E5CF6-3F89-2D64-3B42-4CD8F1427541}"/>
                    </a:ext>
                  </a:extLst>
                </p:cNvPr>
                <p:cNvPicPr/>
                <p:nvPr/>
              </p:nvPicPr>
              <p:blipFill>
                <a:blip r:embed="rId29"/>
                <a:stretch>
                  <a:fillRect/>
                </a:stretch>
              </p:blipFill>
              <p:spPr>
                <a:xfrm>
                  <a:off x="1342170" y="3262590"/>
                  <a:ext cx="3600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5" name="Ink 84">
                  <a:extLst>
                    <a:ext uri="{FF2B5EF4-FFF2-40B4-BE49-F238E27FC236}">
                      <a16:creationId xmlns:a16="http://schemas.microsoft.com/office/drawing/2014/main" id="{ED97055B-FC55-DE2F-DFC5-9CFDE1C64640}"/>
                    </a:ext>
                  </a:extLst>
                </p14:cNvPr>
                <p14:cNvContentPartPr/>
                <p14:nvPr/>
              </p14:nvContentPartPr>
              <p14:xfrm>
                <a:off x="1382490" y="3257190"/>
                <a:ext cx="285480" cy="307440"/>
              </p14:xfrm>
            </p:contentPart>
          </mc:Choice>
          <mc:Fallback>
            <p:pic>
              <p:nvPicPr>
                <p:cNvPr id="85" name="Ink 84">
                  <a:extLst>
                    <a:ext uri="{FF2B5EF4-FFF2-40B4-BE49-F238E27FC236}">
                      <a16:creationId xmlns:a16="http://schemas.microsoft.com/office/drawing/2014/main" id="{ED97055B-FC55-DE2F-DFC5-9CFDE1C64640}"/>
                    </a:ext>
                  </a:extLst>
                </p:cNvPr>
                <p:cNvPicPr/>
                <p:nvPr/>
              </p:nvPicPr>
              <p:blipFill>
                <a:blip r:embed="rId31"/>
                <a:stretch>
                  <a:fillRect/>
                </a:stretch>
              </p:blipFill>
              <p:spPr>
                <a:xfrm>
                  <a:off x="1364850" y="3239190"/>
                  <a:ext cx="321120" cy="343080"/>
                </a:xfrm>
                <a:prstGeom prst="rect">
                  <a:avLst/>
                </a:prstGeom>
              </p:spPr>
            </p:pic>
          </mc:Fallback>
        </mc:AlternateContent>
      </p:grpSp>
      <p:grpSp>
        <p:nvGrpSpPr>
          <p:cNvPr id="97" name="Group 96">
            <a:extLst>
              <a:ext uri="{FF2B5EF4-FFF2-40B4-BE49-F238E27FC236}">
                <a16:creationId xmlns:a16="http://schemas.microsoft.com/office/drawing/2014/main" id="{86008AFB-AA4B-1115-1C1A-93C8D1D209C1}"/>
              </a:ext>
            </a:extLst>
          </p:cNvPr>
          <p:cNvGrpSpPr/>
          <p:nvPr/>
        </p:nvGrpSpPr>
        <p:grpSpPr>
          <a:xfrm>
            <a:off x="5223690" y="5714910"/>
            <a:ext cx="502920" cy="559080"/>
            <a:chOff x="5223690" y="5714910"/>
            <a:chExt cx="502920" cy="559080"/>
          </a:xfrm>
        </p:grpSpPr>
        <mc:AlternateContent xmlns:mc="http://schemas.openxmlformats.org/markup-compatibility/2006">
          <mc:Choice xmlns:p14="http://schemas.microsoft.com/office/powerpoint/2010/main" Requires="p14">
            <p:contentPart p14:bwMode="auto" r:id="rId32">
              <p14:nvContentPartPr>
                <p14:cNvPr id="93" name="Ink 92">
                  <a:extLst>
                    <a:ext uri="{FF2B5EF4-FFF2-40B4-BE49-F238E27FC236}">
                      <a16:creationId xmlns:a16="http://schemas.microsoft.com/office/drawing/2014/main" id="{7D68EB5B-ED26-96E1-B036-6540AAAB2CF5}"/>
                    </a:ext>
                  </a:extLst>
                </p14:cNvPr>
                <p14:cNvContentPartPr/>
                <p14:nvPr/>
              </p14:nvContentPartPr>
              <p14:xfrm>
                <a:off x="5223690" y="5760270"/>
                <a:ext cx="250200" cy="248400"/>
              </p14:xfrm>
            </p:contentPart>
          </mc:Choice>
          <mc:Fallback>
            <p:pic>
              <p:nvPicPr>
                <p:cNvPr id="93" name="Ink 92">
                  <a:extLst>
                    <a:ext uri="{FF2B5EF4-FFF2-40B4-BE49-F238E27FC236}">
                      <a16:creationId xmlns:a16="http://schemas.microsoft.com/office/drawing/2014/main" id="{7D68EB5B-ED26-96E1-B036-6540AAAB2CF5}"/>
                    </a:ext>
                  </a:extLst>
                </p:cNvPr>
                <p:cNvPicPr/>
                <p:nvPr/>
              </p:nvPicPr>
              <p:blipFill>
                <a:blip r:embed="rId33"/>
                <a:stretch>
                  <a:fillRect/>
                </a:stretch>
              </p:blipFill>
              <p:spPr>
                <a:xfrm>
                  <a:off x="5205690" y="5742630"/>
                  <a:ext cx="2858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4" name="Ink 93">
                  <a:extLst>
                    <a:ext uri="{FF2B5EF4-FFF2-40B4-BE49-F238E27FC236}">
                      <a16:creationId xmlns:a16="http://schemas.microsoft.com/office/drawing/2014/main" id="{FD6CFD02-1349-E6FC-28FB-A6E42C72DDAD}"/>
                    </a:ext>
                  </a:extLst>
                </p14:cNvPr>
                <p14:cNvContentPartPr/>
                <p14:nvPr/>
              </p14:nvContentPartPr>
              <p14:xfrm>
                <a:off x="5458410" y="5714910"/>
                <a:ext cx="268200" cy="559080"/>
              </p14:xfrm>
            </p:contentPart>
          </mc:Choice>
          <mc:Fallback>
            <p:pic>
              <p:nvPicPr>
                <p:cNvPr id="94" name="Ink 93">
                  <a:extLst>
                    <a:ext uri="{FF2B5EF4-FFF2-40B4-BE49-F238E27FC236}">
                      <a16:creationId xmlns:a16="http://schemas.microsoft.com/office/drawing/2014/main" id="{FD6CFD02-1349-E6FC-28FB-A6E42C72DDAD}"/>
                    </a:ext>
                  </a:extLst>
                </p:cNvPr>
                <p:cNvPicPr/>
                <p:nvPr/>
              </p:nvPicPr>
              <p:blipFill>
                <a:blip r:embed="rId35"/>
                <a:stretch>
                  <a:fillRect/>
                </a:stretch>
              </p:blipFill>
              <p:spPr>
                <a:xfrm>
                  <a:off x="5440770" y="5696910"/>
                  <a:ext cx="303840" cy="594720"/>
                </a:xfrm>
                <a:prstGeom prst="rect">
                  <a:avLst/>
                </a:prstGeom>
              </p:spPr>
            </p:pic>
          </mc:Fallback>
        </mc:AlternateContent>
      </p:grpSp>
      <p:grpSp>
        <p:nvGrpSpPr>
          <p:cNvPr id="152" name="Group 151">
            <a:extLst>
              <a:ext uri="{FF2B5EF4-FFF2-40B4-BE49-F238E27FC236}">
                <a16:creationId xmlns:a16="http://schemas.microsoft.com/office/drawing/2014/main" id="{123D3AD2-901A-1C40-87D5-2019307C76EC}"/>
              </a:ext>
            </a:extLst>
          </p:cNvPr>
          <p:cNvGrpSpPr/>
          <p:nvPr/>
        </p:nvGrpSpPr>
        <p:grpSpPr>
          <a:xfrm>
            <a:off x="3817530" y="708390"/>
            <a:ext cx="5135040" cy="3772440"/>
            <a:chOff x="3817530" y="708390"/>
            <a:chExt cx="5135040" cy="3772440"/>
          </a:xfrm>
        </p:grpSpPr>
        <mc:AlternateContent xmlns:mc="http://schemas.openxmlformats.org/markup-compatibility/2006">
          <mc:Choice xmlns:p14="http://schemas.microsoft.com/office/powerpoint/2010/main" Requires="p14">
            <p:contentPart p14:bwMode="auto" r:id="rId36">
              <p14:nvContentPartPr>
                <p14:cNvPr id="45" name="Ink 44">
                  <a:extLst>
                    <a:ext uri="{FF2B5EF4-FFF2-40B4-BE49-F238E27FC236}">
                      <a16:creationId xmlns:a16="http://schemas.microsoft.com/office/drawing/2014/main" id="{EAC21ADB-9439-4AC1-A7E1-10F6F8FB6363}"/>
                    </a:ext>
                  </a:extLst>
                </p14:cNvPr>
                <p14:cNvContentPartPr/>
                <p14:nvPr/>
              </p14:nvContentPartPr>
              <p14:xfrm>
                <a:off x="7014690" y="708390"/>
                <a:ext cx="277560" cy="570240"/>
              </p14:xfrm>
            </p:contentPart>
          </mc:Choice>
          <mc:Fallback>
            <p:pic>
              <p:nvPicPr>
                <p:cNvPr id="45" name="Ink 44">
                  <a:extLst>
                    <a:ext uri="{FF2B5EF4-FFF2-40B4-BE49-F238E27FC236}">
                      <a16:creationId xmlns:a16="http://schemas.microsoft.com/office/drawing/2014/main" id="{EAC21ADB-9439-4AC1-A7E1-10F6F8FB6363}"/>
                    </a:ext>
                  </a:extLst>
                </p:cNvPr>
                <p:cNvPicPr/>
                <p:nvPr/>
              </p:nvPicPr>
              <p:blipFill>
                <a:blip r:embed="rId37"/>
                <a:stretch>
                  <a:fillRect/>
                </a:stretch>
              </p:blipFill>
              <p:spPr>
                <a:xfrm>
                  <a:off x="6996690" y="690750"/>
                  <a:ext cx="31320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 name="Ink 50">
                  <a:extLst>
                    <a:ext uri="{FF2B5EF4-FFF2-40B4-BE49-F238E27FC236}">
                      <a16:creationId xmlns:a16="http://schemas.microsoft.com/office/drawing/2014/main" id="{0E733F49-ACA4-8956-A188-448F96CE5DE9}"/>
                    </a:ext>
                  </a:extLst>
                </p14:cNvPr>
                <p14:cNvContentPartPr/>
                <p14:nvPr/>
              </p14:nvContentPartPr>
              <p14:xfrm>
                <a:off x="7223490" y="765630"/>
                <a:ext cx="154800" cy="608040"/>
              </p14:xfrm>
            </p:contentPart>
          </mc:Choice>
          <mc:Fallback>
            <p:pic>
              <p:nvPicPr>
                <p:cNvPr id="51" name="Ink 50">
                  <a:extLst>
                    <a:ext uri="{FF2B5EF4-FFF2-40B4-BE49-F238E27FC236}">
                      <a16:creationId xmlns:a16="http://schemas.microsoft.com/office/drawing/2014/main" id="{0E733F49-ACA4-8956-A188-448F96CE5DE9}"/>
                    </a:ext>
                  </a:extLst>
                </p:cNvPr>
                <p:cNvPicPr/>
                <p:nvPr/>
              </p:nvPicPr>
              <p:blipFill>
                <a:blip r:embed="rId39"/>
                <a:stretch>
                  <a:fillRect/>
                </a:stretch>
              </p:blipFill>
              <p:spPr>
                <a:xfrm>
                  <a:off x="7205490" y="747630"/>
                  <a:ext cx="19044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2" name="Ink 51">
                  <a:extLst>
                    <a:ext uri="{FF2B5EF4-FFF2-40B4-BE49-F238E27FC236}">
                      <a16:creationId xmlns:a16="http://schemas.microsoft.com/office/drawing/2014/main" id="{87F6FAF6-A97A-FC28-741E-7C94FC563985}"/>
                    </a:ext>
                  </a:extLst>
                </p14:cNvPr>
                <p14:cNvContentPartPr/>
                <p14:nvPr/>
              </p14:nvContentPartPr>
              <p14:xfrm>
                <a:off x="7120890" y="1082070"/>
                <a:ext cx="393840" cy="62280"/>
              </p14:xfrm>
            </p:contentPart>
          </mc:Choice>
          <mc:Fallback>
            <p:pic>
              <p:nvPicPr>
                <p:cNvPr id="52" name="Ink 51">
                  <a:extLst>
                    <a:ext uri="{FF2B5EF4-FFF2-40B4-BE49-F238E27FC236}">
                      <a16:creationId xmlns:a16="http://schemas.microsoft.com/office/drawing/2014/main" id="{87F6FAF6-A97A-FC28-741E-7C94FC563985}"/>
                    </a:ext>
                  </a:extLst>
                </p:cNvPr>
                <p:cNvPicPr/>
                <p:nvPr/>
              </p:nvPicPr>
              <p:blipFill>
                <a:blip r:embed="rId41"/>
                <a:stretch>
                  <a:fillRect/>
                </a:stretch>
              </p:blipFill>
              <p:spPr>
                <a:xfrm>
                  <a:off x="7103250" y="1064070"/>
                  <a:ext cx="429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4" name="Ink 53">
                  <a:extLst>
                    <a:ext uri="{FF2B5EF4-FFF2-40B4-BE49-F238E27FC236}">
                      <a16:creationId xmlns:a16="http://schemas.microsoft.com/office/drawing/2014/main" id="{42E2F57F-D185-BFF8-2404-4CD23FADCEA3}"/>
                    </a:ext>
                  </a:extLst>
                </p14:cNvPr>
                <p14:cNvContentPartPr/>
                <p14:nvPr/>
              </p14:nvContentPartPr>
              <p14:xfrm>
                <a:off x="7506090" y="731070"/>
                <a:ext cx="266760" cy="626760"/>
              </p14:xfrm>
            </p:contentPart>
          </mc:Choice>
          <mc:Fallback>
            <p:pic>
              <p:nvPicPr>
                <p:cNvPr id="54" name="Ink 53">
                  <a:extLst>
                    <a:ext uri="{FF2B5EF4-FFF2-40B4-BE49-F238E27FC236}">
                      <a16:creationId xmlns:a16="http://schemas.microsoft.com/office/drawing/2014/main" id="{42E2F57F-D185-BFF8-2404-4CD23FADCEA3}"/>
                    </a:ext>
                  </a:extLst>
                </p:cNvPr>
                <p:cNvPicPr/>
                <p:nvPr/>
              </p:nvPicPr>
              <p:blipFill>
                <a:blip r:embed="rId43"/>
                <a:stretch>
                  <a:fillRect/>
                </a:stretch>
              </p:blipFill>
              <p:spPr>
                <a:xfrm>
                  <a:off x="7488090" y="713430"/>
                  <a:ext cx="302400" cy="662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1" name="Ink 70">
                  <a:extLst>
                    <a:ext uri="{FF2B5EF4-FFF2-40B4-BE49-F238E27FC236}">
                      <a16:creationId xmlns:a16="http://schemas.microsoft.com/office/drawing/2014/main" id="{AA81E37E-47A9-A74C-2F86-449D2F590D6F}"/>
                    </a:ext>
                  </a:extLst>
                </p14:cNvPr>
                <p14:cNvContentPartPr/>
                <p14:nvPr/>
              </p14:nvContentPartPr>
              <p14:xfrm>
                <a:off x="3817530" y="3531870"/>
                <a:ext cx="398160" cy="78480"/>
              </p14:xfrm>
            </p:contentPart>
          </mc:Choice>
          <mc:Fallback>
            <p:pic>
              <p:nvPicPr>
                <p:cNvPr id="71" name="Ink 70">
                  <a:extLst>
                    <a:ext uri="{FF2B5EF4-FFF2-40B4-BE49-F238E27FC236}">
                      <a16:creationId xmlns:a16="http://schemas.microsoft.com/office/drawing/2014/main" id="{AA81E37E-47A9-A74C-2F86-449D2F590D6F}"/>
                    </a:ext>
                  </a:extLst>
                </p:cNvPr>
                <p:cNvPicPr/>
                <p:nvPr/>
              </p:nvPicPr>
              <p:blipFill>
                <a:blip r:embed="rId45"/>
                <a:stretch>
                  <a:fillRect/>
                </a:stretch>
              </p:blipFill>
              <p:spPr>
                <a:xfrm>
                  <a:off x="3799530" y="3513870"/>
                  <a:ext cx="433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2" name="Ink 71">
                  <a:extLst>
                    <a:ext uri="{FF2B5EF4-FFF2-40B4-BE49-F238E27FC236}">
                      <a16:creationId xmlns:a16="http://schemas.microsoft.com/office/drawing/2014/main" id="{D6F88B6D-02BB-2387-B0C5-4F15554E324F}"/>
                    </a:ext>
                  </a:extLst>
                </p14:cNvPr>
                <p14:cNvContentPartPr/>
                <p14:nvPr/>
              </p14:nvContentPartPr>
              <p14:xfrm>
                <a:off x="4617810" y="3371670"/>
                <a:ext cx="331920" cy="56520"/>
              </p14:xfrm>
            </p:contentPart>
          </mc:Choice>
          <mc:Fallback>
            <p:pic>
              <p:nvPicPr>
                <p:cNvPr id="72" name="Ink 71">
                  <a:extLst>
                    <a:ext uri="{FF2B5EF4-FFF2-40B4-BE49-F238E27FC236}">
                      <a16:creationId xmlns:a16="http://schemas.microsoft.com/office/drawing/2014/main" id="{D6F88B6D-02BB-2387-B0C5-4F15554E324F}"/>
                    </a:ext>
                  </a:extLst>
                </p:cNvPr>
                <p:cNvPicPr/>
                <p:nvPr/>
              </p:nvPicPr>
              <p:blipFill>
                <a:blip r:embed="rId47"/>
                <a:stretch>
                  <a:fillRect/>
                </a:stretch>
              </p:blipFill>
              <p:spPr>
                <a:xfrm>
                  <a:off x="4599810" y="3354030"/>
                  <a:ext cx="367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0" name="Ink 99">
                  <a:extLst>
                    <a:ext uri="{FF2B5EF4-FFF2-40B4-BE49-F238E27FC236}">
                      <a16:creationId xmlns:a16="http://schemas.microsoft.com/office/drawing/2014/main" id="{AB1B8DB8-3F9F-01C0-DF29-E34161175CD7}"/>
                    </a:ext>
                  </a:extLst>
                </p14:cNvPr>
                <p14:cNvContentPartPr/>
                <p14:nvPr/>
              </p14:nvContentPartPr>
              <p14:xfrm>
                <a:off x="3829050" y="1314270"/>
                <a:ext cx="3984840" cy="2288880"/>
              </p14:xfrm>
            </p:contentPart>
          </mc:Choice>
          <mc:Fallback>
            <p:pic>
              <p:nvPicPr>
                <p:cNvPr id="100" name="Ink 99">
                  <a:extLst>
                    <a:ext uri="{FF2B5EF4-FFF2-40B4-BE49-F238E27FC236}">
                      <a16:creationId xmlns:a16="http://schemas.microsoft.com/office/drawing/2014/main" id="{AB1B8DB8-3F9F-01C0-DF29-E34161175CD7}"/>
                    </a:ext>
                  </a:extLst>
                </p:cNvPr>
                <p:cNvPicPr/>
                <p:nvPr/>
              </p:nvPicPr>
              <p:blipFill>
                <a:blip r:embed="rId49"/>
                <a:stretch>
                  <a:fillRect/>
                </a:stretch>
              </p:blipFill>
              <p:spPr>
                <a:xfrm>
                  <a:off x="3811050" y="1296630"/>
                  <a:ext cx="4020480" cy="2324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4" name="Ink 103">
                  <a:extLst>
                    <a:ext uri="{FF2B5EF4-FFF2-40B4-BE49-F238E27FC236}">
                      <a16:creationId xmlns:a16="http://schemas.microsoft.com/office/drawing/2014/main" id="{937A8F87-FA94-8C8C-7663-AFD2DCF1DB8D}"/>
                    </a:ext>
                  </a:extLst>
                </p14:cNvPr>
                <p14:cNvContentPartPr/>
                <p14:nvPr/>
              </p14:nvContentPartPr>
              <p14:xfrm>
                <a:off x="7957890" y="3760470"/>
                <a:ext cx="146520" cy="337320"/>
              </p14:xfrm>
            </p:contentPart>
          </mc:Choice>
          <mc:Fallback>
            <p:pic>
              <p:nvPicPr>
                <p:cNvPr id="104" name="Ink 103">
                  <a:extLst>
                    <a:ext uri="{FF2B5EF4-FFF2-40B4-BE49-F238E27FC236}">
                      <a16:creationId xmlns:a16="http://schemas.microsoft.com/office/drawing/2014/main" id="{937A8F87-FA94-8C8C-7663-AFD2DCF1DB8D}"/>
                    </a:ext>
                  </a:extLst>
                </p:cNvPr>
                <p:cNvPicPr/>
                <p:nvPr/>
              </p:nvPicPr>
              <p:blipFill>
                <a:blip r:embed="rId51"/>
                <a:stretch>
                  <a:fillRect/>
                </a:stretch>
              </p:blipFill>
              <p:spPr>
                <a:xfrm>
                  <a:off x="7940250" y="3742830"/>
                  <a:ext cx="18216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0" name="Ink 109">
                  <a:extLst>
                    <a:ext uri="{FF2B5EF4-FFF2-40B4-BE49-F238E27FC236}">
                      <a16:creationId xmlns:a16="http://schemas.microsoft.com/office/drawing/2014/main" id="{1BFB69FE-6371-14EA-E77F-57F1A76822F7}"/>
                    </a:ext>
                  </a:extLst>
                </p14:cNvPr>
                <p14:cNvContentPartPr/>
                <p14:nvPr/>
              </p14:nvContentPartPr>
              <p14:xfrm>
                <a:off x="8355330" y="3645990"/>
                <a:ext cx="69120" cy="482040"/>
              </p14:xfrm>
            </p:contentPart>
          </mc:Choice>
          <mc:Fallback>
            <p:pic>
              <p:nvPicPr>
                <p:cNvPr id="110" name="Ink 109">
                  <a:extLst>
                    <a:ext uri="{FF2B5EF4-FFF2-40B4-BE49-F238E27FC236}">
                      <a16:creationId xmlns:a16="http://schemas.microsoft.com/office/drawing/2014/main" id="{1BFB69FE-6371-14EA-E77F-57F1A76822F7}"/>
                    </a:ext>
                  </a:extLst>
                </p:cNvPr>
                <p:cNvPicPr/>
                <p:nvPr/>
              </p:nvPicPr>
              <p:blipFill>
                <a:blip r:embed="rId53"/>
                <a:stretch>
                  <a:fillRect/>
                </a:stretch>
              </p:blipFill>
              <p:spPr>
                <a:xfrm>
                  <a:off x="8337690" y="3627990"/>
                  <a:ext cx="10476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1" name="Ink 110">
                  <a:extLst>
                    <a:ext uri="{FF2B5EF4-FFF2-40B4-BE49-F238E27FC236}">
                      <a16:creationId xmlns:a16="http://schemas.microsoft.com/office/drawing/2014/main" id="{2D0A1DB4-D743-1804-3C04-5E3747F462FA}"/>
                    </a:ext>
                  </a:extLst>
                </p14:cNvPr>
                <p14:cNvContentPartPr/>
                <p14:nvPr/>
              </p14:nvContentPartPr>
              <p14:xfrm>
                <a:off x="8080650" y="3977550"/>
                <a:ext cx="432720" cy="360"/>
              </p14:xfrm>
            </p:contentPart>
          </mc:Choice>
          <mc:Fallback>
            <p:pic>
              <p:nvPicPr>
                <p:cNvPr id="111" name="Ink 110">
                  <a:extLst>
                    <a:ext uri="{FF2B5EF4-FFF2-40B4-BE49-F238E27FC236}">
                      <a16:creationId xmlns:a16="http://schemas.microsoft.com/office/drawing/2014/main" id="{2D0A1DB4-D743-1804-3C04-5E3747F462FA}"/>
                    </a:ext>
                  </a:extLst>
                </p:cNvPr>
                <p:cNvPicPr/>
                <p:nvPr/>
              </p:nvPicPr>
              <p:blipFill>
                <a:blip r:embed="rId55"/>
                <a:stretch>
                  <a:fillRect/>
                </a:stretch>
              </p:blipFill>
              <p:spPr>
                <a:xfrm>
                  <a:off x="8062650" y="3959910"/>
                  <a:ext cx="468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2" name="Ink 111">
                  <a:extLst>
                    <a:ext uri="{FF2B5EF4-FFF2-40B4-BE49-F238E27FC236}">
                      <a16:creationId xmlns:a16="http://schemas.microsoft.com/office/drawing/2014/main" id="{CA7DEE0D-F052-9DBF-55B0-2E28504F678C}"/>
                    </a:ext>
                  </a:extLst>
                </p14:cNvPr>
                <p14:cNvContentPartPr/>
                <p14:nvPr/>
              </p14:nvContentPartPr>
              <p14:xfrm>
                <a:off x="8670690" y="3726270"/>
                <a:ext cx="4680" cy="343440"/>
              </p14:xfrm>
            </p:contentPart>
          </mc:Choice>
          <mc:Fallback>
            <p:pic>
              <p:nvPicPr>
                <p:cNvPr id="112" name="Ink 111">
                  <a:extLst>
                    <a:ext uri="{FF2B5EF4-FFF2-40B4-BE49-F238E27FC236}">
                      <a16:creationId xmlns:a16="http://schemas.microsoft.com/office/drawing/2014/main" id="{CA7DEE0D-F052-9DBF-55B0-2E28504F678C}"/>
                    </a:ext>
                  </a:extLst>
                </p:cNvPr>
                <p:cNvPicPr/>
                <p:nvPr/>
              </p:nvPicPr>
              <p:blipFill>
                <a:blip r:embed="rId57"/>
                <a:stretch>
                  <a:fillRect/>
                </a:stretch>
              </p:blipFill>
              <p:spPr>
                <a:xfrm>
                  <a:off x="8652690" y="3708270"/>
                  <a:ext cx="4032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3" name="Ink 132">
                  <a:extLst>
                    <a:ext uri="{FF2B5EF4-FFF2-40B4-BE49-F238E27FC236}">
                      <a16:creationId xmlns:a16="http://schemas.microsoft.com/office/drawing/2014/main" id="{48CCE5EF-AB6B-BEC8-0486-68588F00A134}"/>
                    </a:ext>
                  </a:extLst>
                </p14:cNvPr>
                <p14:cNvContentPartPr/>
                <p14:nvPr/>
              </p14:nvContentPartPr>
              <p14:xfrm>
                <a:off x="8686530" y="3725910"/>
                <a:ext cx="266040" cy="480960"/>
              </p14:xfrm>
            </p:contentPart>
          </mc:Choice>
          <mc:Fallback>
            <p:pic>
              <p:nvPicPr>
                <p:cNvPr id="133" name="Ink 132">
                  <a:extLst>
                    <a:ext uri="{FF2B5EF4-FFF2-40B4-BE49-F238E27FC236}">
                      <a16:creationId xmlns:a16="http://schemas.microsoft.com/office/drawing/2014/main" id="{48CCE5EF-AB6B-BEC8-0486-68588F00A134}"/>
                    </a:ext>
                  </a:extLst>
                </p:cNvPr>
                <p:cNvPicPr/>
                <p:nvPr/>
              </p:nvPicPr>
              <p:blipFill>
                <a:blip r:embed="rId59"/>
                <a:stretch>
                  <a:fillRect/>
                </a:stretch>
              </p:blipFill>
              <p:spPr>
                <a:xfrm>
                  <a:off x="8668890" y="3708270"/>
                  <a:ext cx="30168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6" name="Ink 135">
                  <a:extLst>
                    <a:ext uri="{FF2B5EF4-FFF2-40B4-BE49-F238E27FC236}">
                      <a16:creationId xmlns:a16="http://schemas.microsoft.com/office/drawing/2014/main" id="{E753BC09-98DC-1672-A9C5-A7EBD661C764}"/>
                    </a:ext>
                  </a:extLst>
                </p14:cNvPr>
                <p14:cNvContentPartPr/>
                <p14:nvPr/>
              </p14:nvContentPartPr>
              <p14:xfrm>
                <a:off x="8025210" y="3632670"/>
                <a:ext cx="284760" cy="242640"/>
              </p14:xfrm>
            </p:contentPart>
          </mc:Choice>
          <mc:Fallback>
            <p:pic>
              <p:nvPicPr>
                <p:cNvPr id="136" name="Ink 135">
                  <a:extLst>
                    <a:ext uri="{FF2B5EF4-FFF2-40B4-BE49-F238E27FC236}">
                      <a16:creationId xmlns:a16="http://schemas.microsoft.com/office/drawing/2014/main" id="{E753BC09-98DC-1672-A9C5-A7EBD661C764}"/>
                    </a:ext>
                  </a:extLst>
                </p:cNvPr>
                <p:cNvPicPr/>
                <p:nvPr/>
              </p:nvPicPr>
              <p:blipFill>
                <a:blip r:embed="rId61"/>
                <a:stretch>
                  <a:fillRect/>
                </a:stretch>
              </p:blipFill>
              <p:spPr>
                <a:xfrm>
                  <a:off x="8007210" y="3614670"/>
                  <a:ext cx="3204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45" name="Ink 144">
                  <a:extLst>
                    <a:ext uri="{FF2B5EF4-FFF2-40B4-BE49-F238E27FC236}">
                      <a16:creationId xmlns:a16="http://schemas.microsoft.com/office/drawing/2014/main" id="{067E042F-68F0-11C0-5BD4-C2F6668C9BD6}"/>
                    </a:ext>
                  </a:extLst>
                </p14:cNvPr>
                <p14:cNvContentPartPr/>
                <p14:nvPr/>
              </p14:nvContentPartPr>
              <p14:xfrm>
                <a:off x="8538210" y="4311630"/>
                <a:ext cx="257760" cy="169200"/>
              </p14:xfrm>
            </p:contentPart>
          </mc:Choice>
          <mc:Fallback>
            <p:pic>
              <p:nvPicPr>
                <p:cNvPr id="145" name="Ink 144">
                  <a:extLst>
                    <a:ext uri="{FF2B5EF4-FFF2-40B4-BE49-F238E27FC236}">
                      <a16:creationId xmlns:a16="http://schemas.microsoft.com/office/drawing/2014/main" id="{067E042F-68F0-11C0-5BD4-C2F6668C9BD6}"/>
                    </a:ext>
                  </a:extLst>
                </p:cNvPr>
                <p:cNvPicPr/>
                <p:nvPr/>
              </p:nvPicPr>
              <p:blipFill>
                <a:blip r:embed="rId63"/>
                <a:stretch>
                  <a:fillRect/>
                </a:stretch>
              </p:blipFill>
              <p:spPr>
                <a:xfrm>
                  <a:off x="8520210" y="4293630"/>
                  <a:ext cx="293400" cy="204840"/>
                </a:xfrm>
                <a:prstGeom prst="rect">
                  <a:avLst/>
                </a:prstGeom>
              </p:spPr>
            </p:pic>
          </mc:Fallback>
        </mc:AlternateContent>
      </p:grpSp>
    </p:spTree>
    <p:extLst>
      <p:ext uri="{BB962C8B-B14F-4D97-AF65-F5344CB8AC3E}">
        <p14:creationId xmlns:p14="http://schemas.microsoft.com/office/powerpoint/2010/main" val="176637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4724400" cy="1066800"/>
          </a:xfrm>
          <a:ln>
            <a:solidFill>
              <a:schemeClr val="bg2">
                <a:lumMod val="50000"/>
              </a:schemeClr>
            </a:solidFill>
          </a:ln>
        </p:spPr>
        <p:txBody>
          <a:bodyPr>
            <a:normAutofit/>
          </a:bodyPr>
          <a:lstStyle/>
          <a:p>
            <a:pPr algn="l"/>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Efek</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kebijakan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fiskal</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moneter</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terhadap</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AS</a:t>
            </a:r>
          </a:p>
        </p:txBody>
      </p:sp>
      <p:sp>
        <p:nvSpPr>
          <p:cNvPr id="3" name="Subtitle 2"/>
          <p:cNvSpPr>
            <a:spLocks noGrp="1"/>
          </p:cNvSpPr>
          <p:nvPr>
            <p:ph type="subTitle" idx="1"/>
          </p:nvPr>
        </p:nvSpPr>
        <p:spPr>
          <a:xfrm>
            <a:off x="5960645" y="1252916"/>
            <a:ext cx="3318708" cy="5187434"/>
          </a:xfrm>
        </p:spPr>
        <p:txBody>
          <a:bodyPr>
            <a:noAutofit/>
          </a:bodyPr>
          <a:lstStyle/>
          <a:p>
            <a:pPr algn="l"/>
            <a:r>
              <a:rPr lang="en-US" cap="none" dirty="0" err="1">
                <a:solidFill>
                  <a:schemeClr val="tx1"/>
                </a:solidFill>
              </a:rPr>
              <a:t>Kenaikan</a:t>
            </a:r>
            <a:r>
              <a:rPr lang="en-US" cap="none" dirty="0">
                <a:solidFill>
                  <a:schemeClr val="tx1"/>
                </a:solidFill>
              </a:rPr>
              <a:t>  JUB, G, </a:t>
            </a:r>
            <a:r>
              <a:rPr lang="en-US" cap="none" dirty="0" err="1">
                <a:solidFill>
                  <a:schemeClr val="tx1"/>
                </a:solidFill>
              </a:rPr>
              <a:t>Xn</a:t>
            </a:r>
            <a:r>
              <a:rPr lang="en-US" cap="none" dirty="0">
                <a:solidFill>
                  <a:schemeClr val="tx1"/>
                </a:solidFill>
              </a:rPr>
              <a:t>, C Dan I Serta </a:t>
            </a:r>
            <a:r>
              <a:rPr lang="en-US" cap="none" dirty="0" err="1">
                <a:solidFill>
                  <a:schemeClr val="tx1"/>
                </a:solidFill>
              </a:rPr>
              <a:t>Penurunan</a:t>
            </a:r>
            <a:r>
              <a:rPr lang="en-US" cap="none" dirty="0">
                <a:solidFill>
                  <a:schemeClr val="tx1"/>
                </a:solidFill>
              </a:rPr>
              <a:t> Tx </a:t>
            </a:r>
            <a:r>
              <a:rPr lang="en-US" cap="none" dirty="0" err="1">
                <a:solidFill>
                  <a:schemeClr val="tx1"/>
                </a:solidFill>
              </a:rPr>
              <a:t>Menggeser</a:t>
            </a:r>
            <a:r>
              <a:rPr lang="en-US" cap="none" dirty="0">
                <a:solidFill>
                  <a:schemeClr val="tx1"/>
                </a:solidFill>
              </a:rPr>
              <a:t> AD </a:t>
            </a:r>
            <a:r>
              <a:rPr lang="en-US" cap="none" dirty="0" err="1">
                <a:solidFill>
                  <a:schemeClr val="tx1"/>
                </a:solidFill>
              </a:rPr>
              <a:t>Menjadi</a:t>
            </a:r>
            <a:r>
              <a:rPr lang="en-US" cap="none" dirty="0">
                <a:solidFill>
                  <a:schemeClr val="tx1"/>
                </a:solidFill>
              </a:rPr>
              <a:t>  </a:t>
            </a:r>
            <a:r>
              <a:rPr lang="en-US" cap="none" dirty="0" err="1">
                <a:solidFill>
                  <a:schemeClr val="tx1"/>
                </a:solidFill>
              </a:rPr>
              <a:t>Menjadi</a:t>
            </a:r>
            <a:r>
              <a:rPr lang="en-US" cap="none" dirty="0">
                <a:solidFill>
                  <a:schemeClr val="tx1"/>
                </a:solidFill>
              </a:rPr>
              <a:t> AD1. </a:t>
            </a:r>
          </a:p>
          <a:p>
            <a:pPr algn="l"/>
            <a:r>
              <a:rPr lang="en-US" cap="none" dirty="0" err="1">
                <a:solidFill>
                  <a:schemeClr val="tx1"/>
                </a:solidFill>
              </a:rPr>
              <a:t>Akibatnya</a:t>
            </a:r>
            <a:r>
              <a:rPr lang="en-US" cap="none" dirty="0">
                <a:solidFill>
                  <a:schemeClr val="tx1"/>
                </a:solidFill>
              </a:rPr>
              <a:t> </a:t>
            </a:r>
            <a:r>
              <a:rPr lang="en-US" cap="none" dirty="0" err="1">
                <a:solidFill>
                  <a:schemeClr val="tx1"/>
                </a:solidFill>
              </a:rPr>
              <a:t>Titik</a:t>
            </a:r>
            <a:r>
              <a:rPr lang="en-US" cap="none" dirty="0">
                <a:solidFill>
                  <a:schemeClr val="tx1"/>
                </a:solidFill>
              </a:rPr>
              <a:t> </a:t>
            </a:r>
            <a:r>
              <a:rPr lang="en-US" cap="none" dirty="0" err="1">
                <a:solidFill>
                  <a:schemeClr val="tx1"/>
                </a:solidFill>
              </a:rPr>
              <a:t>Keseimbangan</a:t>
            </a:r>
            <a:r>
              <a:rPr lang="en-US" cap="none" dirty="0">
                <a:solidFill>
                  <a:schemeClr val="tx1"/>
                </a:solidFill>
              </a:rPr>
              <a:t>  </a:t>
            </a:r>
            <a:r>
              <a:rPr lang="en-US" cap="none" dirty="0" err="1">
                <a:solidFill>
                  <a:schemeClr val="tx1"/>
                </a:solidFill>
              </a:rPr>
              <a:t>Bergeser</a:t>
            </a:r>
            <a:r>
              <a:rPr lang="en-US" cap="none" dirty="0">
                <a:solidFill>
                  <a:schemeClr val="tx1"/>
                </a:solidFill>
              </a:rPr>
              <a:t> </a:t>
            </a:r>
            <a:r>
              <a:rPr lang="en-US" cap="none" dirty="0" err="1">
                <a:solidFill>
                  <a:schemeClr val="tx1"/>
                </a:solidFill>
              </a:rPr>
              <a:t>Ke</a:t>
            </a:r>
            <a:r>
              <a:rPr lang="en-US" cap="none" dirty="0">
                <a:solidFill>
                  <a:schemeClr val="tx1"/>
                </a:solidFill>
              </a:rPr>
              <a:t> A1, Y Dan P </a:t>
            </a:r>
            <a:r>
              <a:rPr lang="en-US" cap="none" dirty="0" err="1">
                <a:solidFill>
                  <a:schemeClr val="tx1"/>
                </a:solidFill>
              </a:rPr>
              <a:t>Mengalami</a:t>
            </a:r>
            <a:r>
              <a:rPr lang="en-US" cap="none" dirty="0">
                <a:solidFill>
                  <a:schemeClr val="tx1"/>
                </a:solidFill>
              </a:rPr>
              <a:t> </a:t>
            </a:r>
            <a:r>
              <a:rPr lang="en-US" cap="none" dirty="0" err="1">
                <a:solidFill>
                  <a:schemeClr val="tx1"/>
                </a:solidFill>
              </a:rPr>
              <a:t>Kenaikan</a:t>
            </a:r>
            <a:r>
              <a:rPr lang="en-US" cap="none" dirty="0">
                <a:solidFill>
                  <a:schemeClr val="tx1"/>
                </a:solidFill>
              </a:rPr>
              <a:t>.</a:t>
            </a:r>
          </a:p>
          <a:p>
            <a:pPr algn="l"/>
            <a:endParaRPr lang="en-US" cap="none" dirty="0">
              <a:solidFill>
                <a:schemeClr val="tx1"/>
              </a:solidFill>
            </a:endParaRPr>
          </a:p>
          <a:p>
            <a:pPr algn="l"/>
            <a:r>
              <a:rPr lang="en-US" cap="none" dirty="0" err="1">
                <a:solidFill>
                  <a:schemeClr val="tx1"/>
                </a:solidFill>
              </a:rPr>
              <a:t>Kondisi</a:t>
            </a:r>
            <a:r>
              <a:rPr lang="en-US" cap="none" dirty="0">
                <a:solidFill>
                  <a:schemeClr val="tx1"/>
                </a:solidFill>
              </a:rPr>
              <a:t>  </a:t>
            </a:r>
            <a:r>
              <a:rPr lang="en-US" cap="none" dirty="0" err="1">
                <a:solidFill>
                  <a:schemeClr val="tx1"/>
                </a:solidFill>
              </a:rPr>
              <a:t>Yfe</a:t>
            </a:r>
            <a:r>
              <a:rPr lang="en-US" cap="none" dirty="0">
                <a:solidFill>
                  <a:schemeClr val="tx1"/>
                </a:solidFill>
              </a:rPr>
              <a:t> &lt; Y Rill, </a:t>
            </a:r>
            <a:r>
              <a:rPr lang="en-US" cap="none" dirty="0" err="1">
                <a:solidFill>
                  <a:schemeClr val="tx1"/>
                </a:solidFill>
              </a:rPr>
              <a:t>Menyebabkan</a:t>
            </a:r>
            <a:r>
              <a:rPr lang="en-US" cap="none" dirty="0">
                <a:solidFill>
                  <a:schemeClr val="tx1"/>
                </a:solidFill>
              </a:rPr>
              <a:t> Tingkat </a:t>
            </a:r>
            <a:r>
              <a:rPr lang="en-US" cap="none" dirty="0" err="1">
                <a:solidFill>
                  <a:schemeClr val="tx1"/>
                </a:solidFill>
              </a:rPr>
              <a:t>Upah</a:t>
            </a:r>
            <a:r>
              <a:rPr lang="en-US" cap="none" dirty="0">
                <a:solidFill>
                  <a:schemeClr val="tx1"/>
                </a:solidFill>
              </a:rPr>
              <a:t> Naik, </a:t>
            </a:r>
            <a:r>
              <a:rPr lang="en-US" cap="none" dirty="0" err="1">
                <a:solidFill>
                  <a:schemeClr val="tx1"/>
                </a:solidFill>
              </a:rPr>
              <a:t>Sehingga</a:t>
            </a:r>
            <a:r>
              <a:rPr lang="en-US" cap="none" dirty="0">
                <a:solidFill>
                  <a:schemeClr val="tx1"/>
                </a:solidFill>
              </a:rPr>
              <a:t> </a:t>
            </a:r>
            <a:r>
              <a:rPr lang="en-US" cap="none" dirty="0" err="1">
                <a:solidFill>
                  <a:schemeClr val="tx1"/>
                </a:solidFill>
              </a:rPr>
              <a:t>Menggeser</a:t>
            </a:r>
            <a:r>
              <a:rPr lang="en-US" cap="none" dirty="0">
                <a:solidFill>
                  <a:schemeClr val="tx1"/>
                </a:solidFill>
              </a:rPr>
              <a:t> </a:t>
            </a:r>
            <a:r>
              <a:rPr lang="en-US" cap="none" dirty="0" err="1">
                <a:solidFill>
                  <a:schemeClr val="tx1"/>
                </a:solidFill>
              </a:rPr>
              <a:t>Kurva</a:t>
            </a:r>
            <a:r>
              <a:rPr lang="en-US" cap="none" dirty="0">
                <a:solidFill>
                  <a:schemeClr val="tx1"/>
                </a:solidFill>
              </a:rPr>
              <a:t> As </a:t>
            </a:r>
            <a:r>
              <a:rPr lang="en-US" cap="none" dirty="0" err="1">
                <a:solidFill>
                  <a:schemeClr val="tx1"/>
                </a:solidFill>
              </a:rPr>
              <a:t>Menjadi</a:t>
            </a:r>
            <a:r>
              <a:rPr lang="en-US" cap="none" dirty="0">
                <a:solidFill>
                  <a:schemeClr val="tx1"/>
                </a:solidFill>
              </a:rPr>
              <a:t> As2, </a:t>
            </a:r>
            <a:r>
              <a:rPr lang="en-US" cap="none" dirty="0" err="1">
                <a:solidFill>
                  <a:schemeClr val="tx1"/>
                </a:solidFill>
              </a:rPr>
              <a:t>Sehingga</a:t>
            </a:r>
            <a:r>
              <a:rPr lang="en-US" cap="none" dirty="0">
                <a:solidFill>
                  <a:schemeClr val="tx1"/>
                </a:solidFill>
              </a:rPr>
              <a:t> </a:t>
            </a:r>
            <a:r>
              <a:rPr lang="en-US" cap="none" dirty="0" err="1">
                <a:solidFill>
                  <a:schemeClr val="tx1"/>
                </a:solidFill>
              </a:rPr>
              <a:t>Perekonomian</a:t>
            </a:r>
            <a:r>
              <a:rPr lang="en-US" cap="none" dirty="0">
                <a:solidFill>
                  <a:schemeClr val="tx1"/>
                </a:solidFill>
              </a:rPr>
              <a:t> </a:t>
            </a:r>
            <a:r>
              <a:rPr lang="en-US" cap="none" dirty="0" err="1">
                <a:solidFill>
                  <a:schemeClr val="tx1"/>
                </a:solidFill>
              </a:rPr>
              <a:t>Kembalai</a:t>
            </a:r>
            <a:r>
              <a:rPr lang="en-US" cap="none" dirty="0">
                <a:solidFill>
                  <a:schemeClr val="tx1"/>
                </a:solidFill>
              </a:rPr>
              <a:t> Pada </a:t>
            </a:r>
            <a:r>
              <a:rPr lang="en-US" cap="none" dirty="0" err="1">
                <a:solidFill>
                  <a:schemeClr val="tx1"/>
                </a:solidFill>
              </a:rPr>
              <a:t>Posisi</a:t>
            </a:r>
            <a:r>
              <a:rPr lang="en-US" cap="none" dirty="0">
                <a:solidFill>
                  <a:schemeClr val="tx1"/>
                </a:solidFill>
              </a:rPr>
              <a:t> </a:t>
            </a:r>
            <a:r>
              <a:rPr lang="en-US" cap="none" dirty="0" err="1">
                <a:solidFill>
                  <a:schemeClr val="tx1"/>
                </a:solidFill>
              </a:rPr>
              <a:t>Yrill</a:t>
            </a:r>
            <a:r>
              <a:rPr lang="en-US" cap="none" dirty="0">
                <a:solidFill>
                  <a:schemeClr val="tx1"/>
                </a:solidFill>
              </a:rPr>
              <a:t> =</a:t>
            </a:r>
            <a:r>
              <a:rPr lang="en-US" cap="none" dirty="0" err="1">
                <a:solidFill>
                  <a:schemeClr val="tx1"/>
                </a:solidFill>
              </a:rPr>
              <a:t>Yfe</a:t>
            </a:r>
            <a:endParaRPr lang="en-US" cap="none" dirty="0">
              <a:solidFill>
                <a:schemeClr val="tx1"/>
              </a:solidFill>
            </a:endParaRPr>
          </a:p>
          <a:p>
            <a:pPr algn="l"/>
            <a:endParaRPr lang="en-US" cap="none" dirty="0">
              <a:solidFill>
                <a:schemeClr val="tx1"/>
              </a:solidFill>
            </a:endParaRPr>
          </a:p>
        </p:txBody>
      </p:sp>
      <p:grpSp>
        <p:nvGrpSpPr>
          <p:cNvPr id="11" name="Group 10"/>
          <p:cNvGrpSpPr/>
          <p:nvPr/>
        </p:nvGrpSpPr>
        <p:grpSpPr>
          <a:xfrm>
            <a:off x="762000" y="2362200"/>
            <a:ext cx="7315200" cy="3431977"/>
            <a:chOff x="762000" y="2362200"/>
            <a:chExt cx="7315200" cy="3431977"/>
          </a:xfrm>
        </p:grpSpPr>
        <p:sp>
          <p:nvSpPr>
            <p:cNvPr id="5" name="Rectangle 4"/>
            <p:cNvSpPr/>
            <p:nvPr/>
          </p:nvSpPr>
          <p:spPr>
            <a:xfrm>
              <a:off x="2349105" y="3359761"/>
              <a:ext cx="5728095" cy="3013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762000" y="2362200"/>
              <a:ext cx="5315509" cy="3431977"/>
              <a:chOff x="4267200" y="1600200"/>
              <a:chExt cx="5315509" cy="3431977"/>
            </a:xfrm>
          </p:grpSpPr>
          <p:grpSp>
            <p:nvGrpSpPr>
              <p:cNvPr id="12" name="Group 98"/>
              <p:cNvGrpSpPr/>
              <p:nvPr/>
            </p:nvGrpSpPr>
            <p:grpSpPr>
              <a:xfrm>
                <a:off x="4763391" y="1600200"/>
                <a:ext cx="4819318" cy="3279577"/>
                <a:chOff x="4839590" y="2133600"/>
                <a:chExt cx="4819318" cy="3279577"/>
              </a:xfrm>
            </p:grpSpPr>
            <p:grpSp>
              <p:nvGrpSpPr>
                <p:cNvPr id="13" name="Group 4"/>
                <p:cNvGrpSpPr/>
                <p:nvPr/>
              </p:nvGrpSpPr>
              <p:grpSpPr>
                <a:xfrm>
                  <a:off x="4839590" y="2368870"/>
                  <a:ext cx="3904917" cy="2888929"/>
                  <a:chOff x="947225" y="1753396"/>
                  <a:chExt cx="3367012" cy="2684014"/>
                </a:xfrm>
              </p:grpSpPr>
              <p:grpSp>
                <p:nvGrpSpPr>
                  <p:cNvPr id="21" name="Group 149"/>
                  <p:cNvGrpSpPr/>
                  <p:nvPr/>
                </p:nvGrpSpPr>
                <p:grpSpPr>
                  <a:xfrm>
                    <a:off x="947225" y="1753396"/>
                    <a:ext cx="3243773" cy="2684014"/>
                    <a:chOff x="947226" y="1753394"/>
                    <a:chExt cx="3243774" cy="2684011"/>
                  </a:xfrm>
                </p:grpSpPr>
                <p:grpSp>
                  <p:nvGrpSpPr>
                    <p:cNvPr id="24" name="Group 139"/>
                    <p:cNvGrpSpPr/>
                    <p:nvPr/>
                  </p:nvGrpSpPr>
                  <p:grpSpPr>
                    <a:xfrm>
                      <a:off x="989806" y="1753394"/>
                      <a:ext cx="3201194" cy="2667794"/>
                      <a:chOff x="989806" y="1753394"/>
                      <a:chExt cx="3201194" cy="2667794"/>
                    </a:xfrm>
                  </p:grpSpPr>
                  <p:cxnSp>
                    <p:nvCxnSpPr>
                      <p:cNvPr id="30"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12"/>
                    <p:cNvCxnSpPr/>
                    <p:nvPr/>
                  </p:nvCxnSpPr>
                  <p:spPr>
                    <a:xfrm rot="16200000" flipH="1">
                      <a:off x="1703635" y="3650552"/>
                      <a:ext cx="1573704" cy="2"/>
                    </a:xfrm>
                    <a:prstGeom prst="line">
                      <a:avLst/>
                    </a:prstGeom>
                    <a:ln w="285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307827" y="2084955"/>
                      <a:ext cx="2299616" cy="157370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373530" y="2084956"/>
                      <a:ext cx="2233917" cy="150291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flipV="1">
                      <a:off x="947226" y="2819399"/>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990601" y="3227425"/>
                      <a:ext cx="908557" cy="646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476037" y="1817994"/>
                    <a:ext cx="838200" cy="343136"/>
                  </a:xfrm>
                  <a:prstGeom prst="rect">
                    <a:avLst/>
                  </a:prstGeom>
                  <a:noFill/>
                </p:spPr>
                <p:txBody>
                  <a:bodyPr wrap="square" rtlCol="0">
                    <a:spAutoFit/>
                  </a:bodyPr>
                  <a:lstStyle/>
                  <a:p>
                    <a:r>
                      <a:rPr lang="en-US" dirty="0"/>
                      <a:t>SRAS </a:t>
                    </a:r>
                    <a:r>
                      <a:rPr lang="en-US" sz="1400" dirty="0"/>
                      <a:t>1</a:t>
                    </a:r>
                  </a:p>
                </p:txBody>
              </p:sp>
              <p:sp>
                <p:nvSpPr>
                  <p:cNvPr id="23" name="TextBox 22"/>
                  <p:cNvSpPr txBox="1"/>
                  <p:nvPr/>
                </p:nvSpPr>
                <p:spPr>
                  <a:xfrm>
                    <a:off x="3541741" y="3446280"/>
                    <a:ext cx="525627" cy="343134"/>
                  </a:xfrm>
                  <a:prstGeom prst="rect">
                    <a:avLst/>
                  </a:prstGeom>
                  <a:noFill/>
                </p:spPr>
                <p:txBody>
                  <a:bodyPr wrap="square" rtlCol="0">
                    <a:spAutoFit/>
                  </a:bodyPr>
                  <a:lstStyle/>
                  <a:p>
                    <a:r>
                      <a:rPr lang="en-US" dirty="0"/>
                      <a:t>AD</a:t>
                    </a:r>
                    <a:r>
                      <a:rPr lang="en-US" sz="1200" dirty="0"/>
                      <a:t>1</a:t>
                    </a:r>
                  </a:p>
                </p:txBody>
              </p:sp>
            </p:grpSp>
            <p:cxnSp>
              <p:nvCxnSpPr>
                <p:cNvPr id="14" name="Straight Connector 13"/>
                <p:cNvCxnSpPr/>
                <p:nvPr/>
              </p:nvCxnSpPr>
              <p:spPr>
                <a:xfrm flipV="1">
                  <a:off x="5105400" y="2438400"/>
                  <a:ext cx="1905000" cy="12192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570809" y="3885803"/>
                  <a:ext cx="2743994" cy="158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7999" y="2133600"/>
                  <a:ext cx="972109" cy="369332"/>
                </a:xfrm>
                <a:prstGeom prst="rect">
                  <a:avLst/>
                </a:prstGeom>
                <a:noFill/>
              </p:spPr>
              <p:txBody>
                <a:bodyPr wrap="square" rtlCol="0">
                  <a:spAutoFit/>
                </a:bodyPr>
                <a:lstStyle/>
                <a:p>
                  <a:r>
                    <a:rPr lang="en-US" dirty="0"/>
                    <a:t>SRAS </a:t>
                  </a:r>
                  <a:r>
                    <a:rPr lang="en-US" sz="1400" dirty="0"/>
                    <a:t>2</a:t>
                  </a:r>
                </a:p>
              </p:txBody>
            </p:sp>
            <p:sp>
              <p:nvSpPr>
                <p:cNvPr id="17" name="TextBox 16"/>
                <p:cNvSpPr txBox="1"/>
                <p:nvPr/>
              </p:nvSpPr>
              <p:spPr>
                <a:xfrm>
                  <a:off x="8686799" y="5105400"/>
                  <a:ext cx="972109" cy="307777"/>
                </a:xfrm>
                <a:prstGeom prst="rect">
                  <a:avLst/>
                </a:prstGeom>
                <a:noFill/>
              </p:spPr>
              <p:txBody>
                <a:bodyPr wrap="square" rtlCol="0">
                  <a:spAutoFit/>
                </a:bodyPr>
                <a:lstStyle/>
                <a:p>
                  <a:r>
                    <a:rPr lang="en-US" sz="1400" dirty="0"/>
                    <a:t>output</a:t>
                  </a:r>
                </a:p>
              </p:txBody>
            </p:sp>
            <p:sp>
              <p:nvSpPr>
                <p:cNvPr id="18" name="TextBox 17"/>
                <p:cNvSpPr txBox="1"/>
                <p:nvPr/>
              </p:nvSpPr>
              <p:spPr>
                <a:xfrm>
                  <a:off x="5410200" y="2133600"/>
                  <a:ext cx="972109" cy="369332"/>
                </a:xfrm>
                <a:prstGeom prst="rect">
                  <a:avLst/>
                </a:prstGeom>
                <a:noFill/>
              </p:spPr>
              <p:txBody>
                <a:bodyPr wrap="square" rtlCol="0">
                  <a:spAutoFit/>
                </a:bodyPr>
                <a:lstStyle/>
                <a:p>
                  <a:pPr algn="ctr"/>
                  <a:r>
                    <a:rPr lang="en-US" dirty="0"/>
                    <a:t>LRAS</a:t>
                  </a:r>
                  <a:r>
                    <a:rPr lang="en-US" sz="1400" dirty="0"/>
                    <a:t>1</a:t>
                  </a:r>
                </a:p>
              </p:txBody>
            </p:sp>
            <p:sp>
              <p:nvSpPr>
                <p:cNvPr id="20" name="TextBox 19"/>
                <p:cNvSpPr txBox="1"/>
                <p:nvPr/>
              </p:nvSpPr>
              <p:spPr>
                <a:xfrm>
                  <a:off x="5638799" y="3962400"/>
                  <a:ext cx="381000" cy="369332"/>
                </a:xfrm>
                <a:prstGeom prst="rect">
                  <a:avLst/>
                </a:prstGeom>
                <a:noFill/>
              </p:spPr>
              <p:txBody>
                <a:bodyPr wrap="square" rtlCol="0">
                  <a:spAutoFit/>
                </a:bodyPr>
                <a:lstStyle/>
                <a:p>
                  <a:pPr algn="ctr"/>
                  <a:r>
                    <a:rPr lang="en-US" dirty="0"/>
                    <a:t>A</a:t>
                  </a:r>
                  <a:endParaRPr lang="en-US" sz="1200" dirty="0"/>
                </a:p>
              </p:txBody>
            </p:sp>
          </p:grpSp>
          <p:sp>
            <p:nvSpPr>
              <p:cNvPr id="6" name="TextBox 5"/>
              <p:cNvSpPr txBox="1"/>
              <p:nvPr/>
            </p:nvSpPr>
            <p:spPr>
              <a:xfrm>
                <a:off x="4267200" y="2362200"/>
                <a:ext cx="457200" cy="307777"/>
              </a:xfrm>
              <a:prstGeom prst="rect">
                <a:avLst/>
              </a:prstGeom>
              <a:noFill/>
            </p:spPr>
            <p:txBody>
              <a:bodyPr wrap="square" rtlCol="0">
                <a:spAutoFit/>
              </a:bodyPr>
              <a:lstStyle/>
              <a:p>
                <a:r>
                  <a:rPr lang="en-US" sz="1400" dirty="0"/>
                  <a:t>Po</a:t>
                </a:r>
              </a:p>
            </p:txBody>
          </p:sp>
          <p:sp>
            <p:nvSpPr>
              <p:cNvPr id="7" name="TextBox 6"/>
              <p:cNvSpPr txBox="1"/>
              <p:nvPr/>
            </p:nvSpPr>
            <p:spPr>
              <a:xfrm>
                <a:off x="4267200" y="2895600"/>
                <a:ext cx="457200" cy="307777"/>
              </a:xfrm>
              <a:prstGeom prst="rect">
                <a:avLst/>
              </a:prstGeom>
              <a:noFill/>
            </p:spPr>
            <p:txBody>
              <a:bodyPr wrap="square" rtlCol="0">
                <a:spAutoFit/>
              </a:bodyPr>
              <a:lstStyle/>
              <a:p>
                <a:r>
                  <a:rPr lang="en-US" sz="1400" dirty="0"/>
                  <a:t>P1</a:t>
                </a:r>
              </a:p>
            </p:txBody>
          </p:sp>
          <p:sp>
            <p:nvSpPr>
              <p:cNvPr id="8" name="TextBox 7"/>
              <p:cNvSpPr txBox="1"/>
              <p:nvPr/>
            </p:nvSpPr>
            <p:spPr>
              <a:xfrm>
                <a:off x="4267200" y="3276600"/>
                <a:ext cx="457200" cy="307777"/>
              </a:xfrm>
              <a:prstGeom prst="rect">
                <a:avLst/>
              </a:prstGeom>
              <a:noFill/>
            </p:spPr>
            <p:txBody>
              <a:bodyPr wrap="square" rtlCol="0">
                <a:spAutoFit/>
              </a:bodyPr>
              <a:lstStyle/>
              <a:p>
                <a:r>
                  <a:rPr lang="en-US" sz="1400" dirty="0"/>
                  <a:t>P2</a:t>
                </a:r>
              </a:p>
            </p:txBody>
          </p:sp>
          <p:sp>
            <p:nvSpPr>
              <p:cNvPr id="9" name="TextBox 8"/>
              <p:cNvSpPr txBox="1"/>
              <p:nvPr/>
            </p:nvSpPr>
            <p:spPr>
              <a:xfrm>
                <a:off x="5638800" y="4724400"/>
                <a:ext cx="685800" cy="307777"/>
              </a:xfrm>
              <a:prstGeom prst="rect">
                <a:avLst/>
              </a:prstGeom>
              <a:noFill/>
            </p:spPr>
            <p:txBody>
              <a:bodyPr wrap="square" rtlCol="0">
                <a:spAutoFit/>
              </a:bodyPr>
              <a:lstStyle/>
              <a:p>
                <a:r>
                  <a:rPr lang="en-US" sz="1400" dirty="0" err="1">
                    <a:solidFill>
                      <a:srgbClr val="FF0000"/>
                    </a:solidFill>
                  </a:rPr>
                  <a:t>Yfe</a:t>
                </a:r>
                <a:endParaRPr lang="en-US" sz="1400" dirty="0">
                  <a:solidFill>
                    <a:srgbClr val="FF0000"/>
                  </a:solidFill>
                </a:endParaRPr>
              </a:p>
            </p:txBody>
          </p:sp>
          <p:sp>
            <p:nvSpPr>
              <p:cNvPr id="10" name="TextBox 9"/>
              <p:cNvSpPr txBox="1"/>
              <p:nvPr/>
            </p:nvSpPr>
            <p:spPr>
              <a:xfrm>
                <a:off x="6400800" y="4724400"/>
                <a:ext cx="457200" cy="307777"/>
              </a:xfrm>
              <a:prstGeom prst="rect">
                <a:avLst/>
              </a:prstGeom>
              <a:noFill/>
            </p:spPr>
            <p:txBody>
              <a:bodyPr wrap="square" rtlCol="0">
                <a:spAutoFit/>
              </a:bodyPr>
              <a:lstStyle/>
              <a:p>
                <a:r>
                  <a:rPr lang="en-US" sz="1400" dirty="0">
                    <a:solidFill>
                      <a:srgbClr val="FF0000"/>
                    </a:solidFill>
                  </a:rPr>
                  <a:t>Y1</a:t>
                </a:r>
              </a:p>
            </p:txBody>
          </p:sp>
        </p:grpSp>
      </p:grpSp>
      <p:cxnSp>
        <p:nvCxnSpPr>
          <p:cNvPr id="32" name="Straight Connector 31"/>
          <p:cNvCxnSpPr/>
          <p:nvPr/>
        </p:nvCxnSpPr>
        <p:spPr>
          <a:xfrm rot="10800000">
            <a:off x="1447800" y="3657600"/>
            <a:ext cx="2209800" cy="13716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14400" y="2286000"/>
            <a:ext cx="761999" cy="307777"/>
          </a:xfrm>
          <a:prstGeom prst="rect">
            <a:avLst/>
          </a:prstGeom>
          <a:noFill/>
        </p:spPr>
        <p:txBody>
          <a:bodyPr wrap="square" rtlCol="0">
            <a:spAutoFit/>
          </a:bodyPr>
          <a:lstStyle/>
          <a:p>
            <a:r>
              <a:rPr lang="en-US" sz="1400" dirty="0"/>
              <a:t>Price</a:t>
            </a:r>
          </a:p>
        </p:txBody>
      </p:sp>
      <p:sp>
        <p:nvSpPr>
          <p:cNvPr id="36" name="TextBox 35"/>
          <p:cNvSpPr txBox="1"/>
          <p:nvPr/>
        </p:nvSpPr>
        <p:spPr>
          <a:xfrm>
            <a:off x="2057400" y="2971800"/>
            <a:ext cx="381000" cy="369332"/>
          </a:xfrm>
          <a:prstGeom prst="rect">
            <a:avLst/>
          </a:prstGeom>
          <a:noFill/>
        </p:spPr>
        <p:txBody>
          <a:bodyPr wrap="square" rtlCol="0">
            <a:spAutoFit/>
          </a:bodyPr>
          <a:lstStyle/>
          <a:p>
            <a:pPr algn="ctr"/>
            <a:r>
              <a:rPr lang="en-US" dirty="0"/>
              <a:t>B</a:t>
            </a:r>
            <a:endParaRPr lang="en-US" sz="1200" dirty="0"/>
          </a:p>
        </p:txBody>
      </p:sp>
      <p:sp>
        <p:nvSpPr>
          <p:cNvPr id="37" name="TextBox 36"/>
          <p:cNvSpPr txBox="1"/>
          <p:nvPr/>
        </p:nvSpPr>
        <p:spPr>
          <a:xfrm>
            <a:off x="3200400" y="3581400"/>
            <a:ext cx="533400" cy="307777"/>
          </a:xfrm>
          <a:prstGeom prst="rect">
            <a:avLst/>
          </a:prstGeom>
          <a:noFill/>
        </p:spPr>
        <p:txBody>
          <a:bodyPr wrap="square" rtlCol="0">
            <a:spAutoFit/>
          </a:bodyPr>
          <a:lstStyle/>
          <a:p>
            <a:r>
              <a:rPr lang="en-US" sz="1400" dirty="0"/>
              <a:t>A</a:t>
            </a:r>
            <a:r>
              <a:rPr lang="en-US" sz="1100" dirty="0"/>
              <a:t>1</a:t>
            </a:r>
          </a:p>
        </p:txBody>
      </p:sp>
      <p:cxnSp>
        <p:nvCxnSpPr>
          <p:cNvPr id="39" name="Straight Connector 38"/>
          <p:cNvCxnSpPr/>
          <p:nvPr/>
        </p:nvCxnSpPr>
        <p:spPr>
          <a:xfrm rot="10800000">
            <a:off x="1295400" y="3352800"/>
            <a:ext cx="1053705" cy="69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81400" y="4800600"/>
            <a:ext cx="609600" cy="369331"/>
          </a:xfrm>
          <a:prstGeom prst="rect">
            <a:avLst/>
          </a:prstGeom>
          <a:noFill/>
        </p:spPr>
        <p:txBody>
          <a:bodyPr wrap="square" rtlCol="0">
            <a:spAutoFit/>
          </a:bodyPr>
          <a:lstStyle/>
          <a:p>
            <a:r>
              <a:rPr lang="en-US" dirty="0"/>
              <a:t>AD</a:t>
            </a:r>
            <a:r>
              <a:rPr lang="en-US" sz="1200" dirty="0"/>
              <a:t>0</a:t>
            </a:r>
          </a:p>
        </p:txBody>
      </p:sp>
      <p:cxnSp>
        <p:nvCxnSpPr>
          <p:cNvPr id="43" name="Straight Arrow Connector 42"/>
          <p:cNvCxnSpPr/>
          <p:nvPr/>
        </p:nvCxnSpPr>
        <p:spPr>
          <a:xfrm flipV="1">
            <a:off x="2590800" y="39624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2590800" y="3276600"/>
            <a:ext cx="457200" cy="2725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9" name="Ink 18"/>
              <p14:cNvContentPartPr/>
              <p14:nvPr/>
            </p14:nvContentPartPr>
            <p14:xfrm>
              <a:off x="3893330" y="1252916"/>
              <a:ext cx="360" cy="360"/>
            </p14:xfrm>
          </p:contentPart>
        </mc:Choice>
        <mc:Fallback xmlns="">
          <p:pic>
            <p:nvPicPr>
              <p:cNvPr id="19" name="Ink 18"/>
            </p:nvPicPr>
            <p:blipFill>
              <a:blip r:embed="rId3"/>
            </p:blipFill>
            <p:spPr>
              <a:xfrm>
                <a:off x="3893330" y="1252916"/>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33" name="Ink 32"/>
              <p14:cNvContentPartPr/>
              <p14:nvPr/>
            </p14:nvContentPartPr>
            <p14:xfrm>
              <a:off x="7314770" y="2341916"/>
              <a:ext cx="360" cy="2880"/>
            </p14:xfrm>
          </p:contentPart>
        </mc:Choice>
        <mc:Fallback xmlns="">
          <p:pic>
            <p:nvPicPr>
              <p:cNvPr id="33" name="Ink 32"/>
            </p:nvPicPr>
            <p:blipFill>
              <a:blip r:embed="rId5"/>
            </p:blipFill>
            <p:spPr>
              <a:xfrm>
                <a:off x="7314770" y="2341916"/>
                <a:ext cx="360" cy="2880"/>
              </a:xfrm>
              <a:prstGeom prst="rect"/>
            </p:spPr>
          </p:pic>
        </mc:Fallback>
      </mc:AlternateContent>
      <p:grpSp>
        <p:nvGrpSpPr>
          <p:cNvPr id="40" name="Group 39"/>
          <p:cNvGrpSpPr/>
          <p:nvPr/>
        </p:nvGrpSpPr>
        <p:grpSpPr>
          <a:xfrm>
            <a:off x="3966770" y="4792436"/>
            <a:ext cx="632880" cy="414360"/>
            <a:chOff x="3966770" y="4792436"/>
            <a:chExt cx="632880" cy="414360"/>
          </a:xfrm>
        </p:grpSpPr>
        <mc:AlternateContent xmlns:mc="http://schemas.openxmlformats.org/markup-compatibility/2006" xmlns:p14="http://schemas.microsoft.com/office/powerpoint/2010/main">
          <mc:Choice Requires="p14">
            <p:contentPart p14:bwMode="auto" r:id="rId6">
              <p14:nvContentPartPr>
                <p14:cNvPr id="34" name="Ink 33"/>
                <p14:cNvContentPartPr/>
                <p14:nvPr/>
              </p14:nvContentPartPr>
              <p14:xfrm>
                <a:off x="3966770" y="4807916"/>
                <a:ext cx="487800" cy="398880"/>
              </p14:xfrm>
            </p:contentPart>
          </mc:Choice>
          <mc:Fallback xmlns="">
            <p:pic>
              <p:nvPicPr>
                <p:cNvPr id="34" name="Ink 33"/>
              </p:nvPicPr>
              <p:blipFill>
                <a:blip r:embed="rId7"/>
              </p:blipFill>
              <p:spPr>
                <a:xfrm>
                  <a:off x="3966770" y="4807916"/>
                  <a:ext cx="487800" cy="398880"/>
                </a:xfrm>
                <a:prstGeom prst="rect"/>
              </p:spPr>
            </p:pic>
          </mc:Fallback>
        </mc:AlternateContent>
        <mc:AlternateContent xmlns:mc="http://schemas.openxmlformats.org/markup-compatibility/2006" xmlns:p14="http://schemas.microsoft.com/office/powerpoint/2010/main">
          <mc:Choice Requires="p14">
            <p:contentPart p14:bwMode="auto" r:id="rId8">
              <p14:nvContentPartPr>
                <p14:cNvPr id="38" name="Ink 37"/>
                <p14:cNvContentPartPr/>
                <p14:nvPr/>
              </p14:nvContentPartPr>
              <p14:xfrm>
                <a:off x="4439090" y="4792436"/>
                <a:ext cx="160560" cy="82440"/>
              </p14:xfrm>
            </p:contentPart>
          </mc:Choice>
          <mc:Fallback xmlns="">
            <p:pic>
              <p:nvPicPr>
                <p:cNvPr id="38" name="Ink 37"/>
              </p:nvPicPr>
              <p:blipFill>
                <a:blip r:embed="rId9"/>
              </p:blipFill>
              <p:spPr>
                <a:xfrm>
                  <a:off x="4439090" y="4792436"/>
                  <a:ext cx="160560" cy="82440"/>
                </a:xfrm>
                <a:prstGeom prst="rect"/>
              </p:spPr>
            </p:pic>
          </mc:Fallback>
        </mc:AlternateContent>
      </p:grpSp>
      <mc:AlternateContent xmlns:mc="http://schemas.openxmlformats.org/markup-compatibility/2006" xmlns:p14="http://schemas.microsoft.com/office/powerpoint/2010/main">
        <mc:Choice Requires="p14">
          <p:contentPart p14:bwMode="auto" r:id="rId10">
            <p14:nvContentPartPr>
              <p14:cNvPr id="42" name="Ink 41"/>
              <p14:cNvContentPartPr/>
              <p14:nvPr/>
            </p14:nvContentPartPr>
            <p14:xfrm>
              <a:off x="2200610" y="4453676"/>
              <a:ext cx="104040" cy="75600"/>
            </p14:xfrm>
          </p:contentPart>
        </mc:Choice>
        <mc:Fallback xmlns="">
          <p:pic>
            <p:nvPicPr>
              <p:cNvPr id="42" name="Ink 41"/>
            </p:nvPicPr>
            <p:blipFill>
              <a:blip r:embed="rId11"/>
            </p:blipFill>
            <p:spPr>
              <a:xfrm>
                <a:off x="2200610" y="4453676"/>
                <a:ext cx="104040" cy="7560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44" name="Ink 43"/>
              <p14:cNvContentPartPr/>
              <p14:nvPr/>
            </p14:nvContentPartPr>
            <p14:xfrm>
              <a:off x="3539450" y="3775436"/>
              <a:ext cx="124560" cy="78840"/>
            </p14:xfrm>
          </p:contentPart>
        </mc:Choice>
        <mc:Fallback xmlns="">
          <p:pic>
            <p:nvPicPr>
              <p:cNvPr id="44" name="Ink 43"/>
            </p:nvPicPr>
            <p:blipFill>
              <a:blip r:embed="rId13"/>
            </p:blipFill>
            <p:spPr>
              <a:xfrm>
                <a:off x="3539450" y="3775436"/>
                <a:ext cx="124560" cy="78840"/>
              </a:xfrm>
              <a:prstGeom prst="rect"/>
            </p:spPr>
          </p:pic>
        </mc:Fallback>
      </mc:AlternateContent>
      <mc:AlternateContent xmlns:mc="http://schemas.openxmlformats.org/markup-compatibility/2006" xmlns:p14="http://schemas.microsoft.com/office/powerpoint/2010/main">
        <mc:Choice Requires="p14">
          <p:contentPart p14:bwMode="auto" r:id="rId14">
            <p14:nvContentPartPr>
              <p14:cNvPr id="46" name="Ink 45"/>
              <p14:cNvContentPartPr/>
              <p14:nvPr/>
            </p14:nvContentPartPr>
            <p14:xfrm>
              <a:off x="2947610" y="3654836"/>
              <a:ext cx="283320" cy="150120"/>
            </p14:xfrm>
          </p:contentPart>
        </mc:Choice>
        <mc:Fallback xmlns="">
          <p:pic>
            <p:nvPicPr>
              <p:cNvPr id="46" name="Ink 45"/>
            </p:nvPicPr>
            <p:blipFill>
              <a:blip r:embed="rId15"/>
            </p:blipFill>
            <p:spPr>
              <a:xfrm>
                <a:off x="2947610" y="3654836"/>
                <a:ext cx="283320" cy="150120"/>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47" name="Ink 46"/>
              <p14:cNvContentPartPr/>
              <p14:nvPr/>
            </p14:nvContentPartPr>
            <p14:xfrm>
              <a:off x="2035010" y="2683196"/>
              <a:ext cx="750960" cy="16200"/>
            </p14:xfrm>
          </p:contentPart>
        </mc:Choice>
        <mc:Fallback xmlns="">
          <p:pic>
            <p:nvPicPr>
              <p:cNvPr id="47" name="Ink 46"/>
            </p:nvPicPr>
            <p:blipFill>
              <a:blip r:embed="rId17"/>
            </p:blipFill>
            <p:spPr>
              <a:xfrm>
                <a:off x="2035010" y="2683196"/>
                <a:ext cx="750960" cy="16200"/>
              </a:xfrm>
              <a:prstGeom prst="rect"/>
            </p:spPr>
          </p:pic>
        </mc:Fallback>
      </mc:AlternateContent>
      <mc:AlternateContent xmlns:mc="http://schemas.openxmlformats.org/markup-compatibility/2006" xmlns:p14="http://schemas.microsoft.com/office/powerpoint/2010/main">
        <mc:Choice Requires="p14">
          <p:contentPart p14:bwMode="auto" r:id="rId18">
            <p14:nvContentPartPr>
              <p14:cNvPr id="48" name="Ink 47"/>
              <p14:cNvContentPartPr/>
              <p14:nvPr/>
            </p14:nvContentPartPr>
            <p14:xfrm>
              <a:off x="3082250" y="3863996"/>
              <a:ext cx="36000" cy="154440"/>
            </p14:xfrm>
          </p:contentPart>
        </mc:Choice>
        <mc:Fallback xmlns="">
          <p:pic>
            <p:nvPicPr>
              <p:cNvPr id="48" name="Ink 47"/>
            </p:nvPicPr>
            <p:blipFill>
              <a:blip r:embed="rId19"/>
            </p:blipFill>
            <p:spPr>
              <a:xfrm>
                <a:off x="3082250" y="3863996"/>
                <a:ext cx="36000" cy="154440"/>
              </a:xfrm>
              <a:prstGeom prst="rect"/>
            </p:spPr>
          </p:pic>
        </mc:Fallback>
      </mc:AlternateContent>
      <p:grpSp>
        <p:nvGrpSpPr>
          <p:cNvPr id="57" name="Group 56"/>
          <p:cNvGrpSpPr/>
          <p:nvPr/>
        </p:nvGrpSpPr>
        <p:grpSpPr>
          <a:xfrm>
            <a:off x="3067130" y="4129316"/>
            <a:ext cx="360" cy="426600"/>
            <a:chOff x="3067130" y="4129316"/>
            <a:chExt cx="360" cy="426600"/>
          </a:xfrm>
        </p:grpSpPr>
        <mc:AlternateContent xmlns:mc="http://schemas.openxmlformats.org/markup-compatibility/2006" xmlns:p14="http://schemas.microsoft.com/office/powerpoint/2010/main">
          <mc:Choice Requires="p14">
            <p:contentPart p14:bwMode="auto" r:id="rId20">
              <p14:nvContentPartPr>
                <p14:cNvPr id="49" name="Ink 48"/>
                <p14:cNvContentPartPr/>
                <p14:nvPr/>
              </p14:nvContentPartPr>
              <p14:xfrm>
                <a:off x="3067130" y="4129316"/>
                <a:ext cx="360" cy="175680"/>
              </p14:xfrm>
            </p:contentPart>
          </mc:Choice>
          <mc:Fallback xmlns="">
            <p:pic>
              <p:nvPicPr>
                <p:cNvPr id="49" name="Ink 48"/>
              </p:nvPicPr>
              <p:blipFill>
                <a:blip r:embed="rId21"/>
              </p:blipFill>
              <p:spPr>
                <a:xfrm>
                  <a:off x="3067130" y="4129316"/>
                  <a:ext cx="360" cy="175680"/>
                </a:xfrm>
                <a:prstGeom prst="rect"/>
              </p:spPr>
            </p:pic>
          </mc:Fallback>
        </mc:AlternateContent>
        <mc:AlternateContent xmlns:mc="http://schemas.openxmlformats.org/markup-compatibility/2006" xmlns:p14="http://schemas.microsoft.com/office/powerpoint/2010/main">
          <mc:Choice Requires="p14">
            <p:contentPart p14:bwMode="auto" r:id="rId22">
              <p14:nvContentPartPr>
                <p14:cNvPr id="50" name="Ink 49"/>
                <p14:cNvContentPartPr/>
                <p14:nvPr/>
              </p14:nvContentPartPr>
              <p14:xfrm>
                <a:off x="3067130" y="4380236"/>
                <a:ext cx="360" cy="175680"/>
              </p14:xfrm>
            </p:contentPart>
          </mc:Choice>
          <mc:Fallback xmlns="">
            <p:pic>
              <p:nvPicPr>
                <p:cNvPr id="50" name="Ink 49"/>
              </p:nvPicPr>
              <p:blipFill>
                <a:blip r:embed="rId21"/>
              </p:blipFill>
              <p:spPr>
                <a:xfrm>
                  <a:off x="3067130" y="4380236"/>
                  <a:ext cx="360" cy="175680"/>
                </a:xfrm>
                <a:prstGeom prst="rect"/>
              </p:spPr>
            </p:pic>
          </mc:Fallback>
        </mc:AlternateContent>
      </p:grpSp>
      <p:grpSp>
        <p:nvGrpSpPr>
          <p:cNvPr id="56" name="Group 55"/>
          <p:cNvGrpSpPr/>
          <p:nvPr/>
        </p:nvGrpSpPr>
        <p:grpSpPr>
          <a:xfrm>
            <a:off x="3052730" y="4704596"/>
            <a:ext cx="360" cy="337320"/>
            <a:chOff x="3052730" y="4704596"/>
            <a:chExt cx="360" cy="337320"/>
          </a:xfrm>
        </p:grpSpPr>
        <mc:AlternateContent xmlns:mc="http://schemas.openxmlformats.org/markup-compatibility/2006" xmlns:p14="http://schemas.microsoft.com/office/powerpoint/2010/main">
          <mc:Choice Requires="p14">
            <p:contentPart p14:bwMode="auto" r:id="rId23">
              <p14:nvContentPartPr>
                <p14:cNvPr id="51" name="Ink 50"/>
                <p14:cNvContentPartPr/>
                <p14:nvPr/>
              </p14:nvContentPartPr>
              <p14:xfrm>
                <a:off x="3052730" y="4704596"/>
                <a:ext cx="360" cy="115920"/>
              </p14:xfrm>
            </p:contentPart>
          </mc:Choice>
          <mc:Fallback xmlns="">
            <p:pic>
              <p:nvPicPr>
                <p:cNvPr id="51" name="Ink 50"/>
              </p:nvPicPr>
              <p:blipFill>
                <a:blip r:embed="rId24"/>
              </p:blipFill>
              <p:spPr>
                <a:xfrm>
                  <a:off x="3052730" y="4704596"/>
                  <a:ext cx="360" cy="115920"/>
                </a:xfrm>
                <a:prstGeom prst="rect"/>
              </p:spPr>
            </p:pic>
          </mc:Fallback>
        </mc:AlternateContent>
        <mc:AlternateContent xmlns:mc="http://schemas.openxmlformats.org/markup-compatibility/2006" xmlns:p14="http://schemas.microsoft.com/office/powerpoint/2010/main">
          <mc:Choice Requires="p14">
            <p:contentPart p14:bwMode="auto" r:id="rId25">
              <p14:nvContentPartPr>
                <p14:cNvPr id="52" name="Ink 51"/>
                <p14:cNvContentPartPr/>
                <p14:nvPr/>
              </p14:nvContentPartPr>
              <p14:xfrm>
                <a:off x="3052730" y="4896116"/>
                <a:ext cx="360" cy="145800"/>
              </p14:xfrm>
            </p:contentPart>
          </mc:Choice>
          <mc:Fallback xmlns="">
            <p:pic>
              <p:nvPicPr>
                <p:cNvPr id="52" name="Ink 51"/>
              </p:nvPicPr>
              <p:blipFill>
                <a:blip r:embed="rId26"/>
              </p:blipFill>
              <p:spPr>
                <a:xfrm>
                  <a:off x="3052730" y="4896116"/>
                  <a:ext cx="360" cy="145800"/>
                </a:xfrm>
                <a:prstGeom prst="rect"/>
              </p:spPr>
            </p:pic>
          </mc:Fallback>
        </mc:AlternateContent>
      </p:grpSp>
      <p:grpSp>
        <p:nvGrpSpPr>
          <p:cNvPr id="55" name="Group 54"/>
          <p:cNvGrpSpPr/>
          <p:nvPr/>
        </p:nvGrpSpPr>
        <p:grpSpPr>
          <a:xfrm>
            <a:off x="3052730" y="5205716"/>
            <a:ext cx="360" cy="187560"/>
            <a:chOff x="3052730" y="5205716"/>
            <a:chExt cx="360" cy="187560"/>
          </a:xfrm>
        </p:grpSpPr>
        <mc:AlternateContent xmlns:mc="http://schemas.openxmlformats.org/markup-compatibility/2006" xmlns:p14="http://schemas.microsoft.com/office/powerpoint/2010/main">
          <mc:Choice Requires="p14">
            <p:contentPart p14:bwMode="auto" r:id="rId27">
              <p14:nvContentPartPr>
                <p14:cNvPr id="53" name="Ink 52"/>
                <p14:cNvContentPartPr/>
                <p14:nvPr/>
              </p14:nvContentPartPr>
              <p14:xfrm>
                <a:off x="3052730" y="5205716"/>
                <a:ext cx="360" cy="55080"/>
              </p14:xfrm>
            </p:contentPart>
          </mc:Choice>
          <mc:Fallback xmlns="">
            <p:pic>
              <p:nvPicPr>
                <p:cNvPr id="53" name="Ink 52"/>
              </p:nvPicPr>
              <p:blipFill>
                <a:blip r:embed="rId28"/>
              </p:blipFill>
              <p:spPr>
                <a:xfrm>
                  <a:off x="3052730" y="5205716"/>
                  <a:ext cx="360" cy="55080"/>
                </a:xfrm>
                <a:prstGeom prst="rect"/>
              </p:spPr>
            </p:pic>
          </mc:Fallback>
        </mc:AlternateContent>
        <mc:AlternateContent xmlns:mc="http://schemas.openxmlformats.org/markup-compatibility/2006" xmlns:p14="http://schemas.microsoft.com/office/powerpoint/2010/main">
          <mc:Choice Requires="p14">
            <p:contentPart p14:bwMode="auto" r:id="rId29">
              <p14:nvContentPartPr>
                <p14:cNvPr id="54" name="Ink 53"/>
                <p14:cNvContentPartPr/>
                <p14:nvPr/>
              </p14:nvContentPartPr>
              <p14:xfrm>
                <a:off x="3052730" y="5338196"/>
                <a:ext cx="360" cy="55080"/>
              </p14:xfrm>
            </p:contentPart>
          </mc:Choice>
          <mc:Fallback xmlns="">
            <p:pic>
              <p:nvPicPr>
                <p:cNvPr id="54" name="Ink 53"/>
              </p:nvPicPr>
              <p:blipFill>
                <a:blip r:embed="rId28"/>
              </p:blipFill>
              <p:spPr>
                <a:xfrm>
                  <a:off x="3052730" y="5338196"/>
                  <a:ext cx="360" cy="55080"/>
                </a:xfrm>
                <a:prstGeom prst="rect"/>
              </p:spPr>
            </p:pic>
          </mc:Fallback>
        </mc:AlternateContent>
      </p:grpSp>
      <mc:AlternateContent xmlns:mc="http://schemas.openxmlformats.org/markup-compatibility/2006" xmlns:p14="http://schemas.microsoft.com/office/powerpoint/2010/main">
        <mc:Choice Requires="p14">
          <p:contentPart p14:bwMode="auto" r:id="rId30">
            <p14:nvContentPartPr>
              <p14:cNvPr id="58" name="Ink 57"/>
              <p14:cNvContentPartPr/>
              <p14:nvPr/>
            </p14:nvContentPartPr>
            <p14:xfrm>
              <a:off x="1312490" y="3804956"/>
              <a:ext cx="100440" cy="360"/>
            </p14:xfrm>
          </p:contentPart>
        </mc:Choice>
        <mc:Fallback xmlns="">
          <p:pic>
            <p:nvPicPr>
              <p:cNvPr id="58" name="Ink 57"/>
            </p:nvPicPr>
            <p:blipFill>
              <a:blip r:embed="rId31"/>
            </p:blipFill>
            <p:spPr>
              <a:xfrm>
                <a:off x="1312490" y="3804956"/>
                <a:ext cx="100440" cy="360"/>
              </a:xfrm>
              <a:prstGeom prst="rect"/>
            </p:spPr>
          </p:pic>
        </mc:Fallback>
      </mc:AlternateContent>
      <p:grpSp>
        <p:nvGrpSpPr>
          <p:cNvPr id="65" name="Group 64"/>
          <p:cNvGrpSpPr/>
          <p:nvPr/>
        </p:nvGrpSpPr>
        <p:grpSpPr>
          <a:xfrm>
            <a:off x="1636850" y="3804956"/>
            <a:ext cx="479520" cy="43200"/>
            <a:chOff x="1636850" y="3804956"/>
            <a:chExt cx="479520" cy="43200"/>
          </a:xfrm>
        </p:grpSpPr>
        <mc:AlternateContent xmlns:mc="http://schemas.openxmlformats.org/markup-compatibility/2006" xmlns:p14="http://schemas.microsoft.com/office/powerpoint/2010/main">
          <mc:Choice Requires="p14">
            <p:contentPart p14:bwMode="auto" r:id="rId32">
              <p14:nvContentPartPr>
                <p14:cNvPr id="59" name="Ink 58"/>
                <p14:cNvContentPartPr/>
                <p14:nvPr/>
              </p14:nvContentPartPr>
              <p14:xfrm>
                <a:off x="1636850" y="3804956"/>
                <a:ext cx="249840" cy="43200"/>
              </p14:xfrm>
            </p:contentPart>
          </mc:Choice>
          <mc:Fallback xmlns="">
            <p:pic>
              <p:nvPicPr>
                <p:cNvPr id="59" name="Ink 58"/>
              </p:nvPicPr>
              <p:blipFill>
                <a:blip r:embed="rId33"/>
              </p:blipFill>
              <p:spPr>
                <a:xfrm>
                  <a:off x="1636850" y="3804956"/>
                  <a:ext cx="249840" cy="43200"/>
                </a:xfrm>
                <a:prstGeom prst="rect"/>
              </p:spPr>
            </p:pic>
          </mc:Fallback>
        </mc:AlternateContent>
        <mc:AlternateContent xmlns:mc="http://schemas.openxmlformats.org/markup-compatibility/2006" xmlns:p14="http://schemas.microsoft.com/office/powerpoint/2010/main">
          <mc:Choice Requires="p14">
            <p:contentPart p14:bwMode="auto" r:id="rId34">
              <p14:nvContentPartPr>
                <p14:cNvPr id="60" name="Ink 59"/>
                <p14:cNvContentPartPr/>
                <p14:nvPr/>
              </p14:nvContentPartPr>
              <p14:xfrm>
                <a:off x="1946090" y="3813596"/>
                <a:ext cx="170280" cy="6120"/>
              </p14:xfrm>
            </p:contentPart>
          </mc:Choice>
          <mc:Fallback xmlns="">
            <p:pic>
              <p:nvPicPr>
                <p:cNvPr id="60" name="Ink 59"/>
              </p:nvPicPr>
              <p:blipFill>
                <a:blip r:embed="rId35"/>
              </p:blipFill>
              <p:spPr>
                <a:xfrm>
                  <a:off x="1946090" y="3813596"/>
                  <a:ext cx="170280" cy="6120"/>
                </a:xfrm>
                <a:prstGeom prst="rect"/>
              </p:spPr>
            </p:pic>
          </mc:Fallback>
        </mc:AlternateContent>
      </p:grpSp>
      <p:grpSp>
        <p:nvGrpSpPr>
          <p:cNvPr id="64" name="Group 63"/>
          <p:cNvGrpSpPr/>
          <p:nvPr/>
        </p:nvGrpSpPr>
        <p:grpSpPr>
          <a:xfrm>
            <a:off x="2329850" y="3745556"/>
            <a:ext cx="483840" cy="30240"/>
            <a:chOff x="2329850" y="3745556"/>
            <a:chExt cx="483840" cy="30240"/>
          </a:xfrm>
        </p:grpSpPr>
        <mc:AlternateContent xmlns:mc="http://schemas.openxmlformats.org/markup-compatibility/2006" xmlns:p14="http://schemas.microsoft.com/office/powerpoint/2010/main">
          <mc:Choice Requires="p14">
            <p:contentPart p14:bwMode="auto" r:id="rId36">
              <p14:nvContentPartPr>
                <p14:cNvPr id="61" name="Ink 60"/>
                <p14:cNvContentPartPr/>
                <p14:nvPr/>
              </p14:nvContentPartPr>
              <p14:xfrm>
                <a:off x="2329850" y="3775436"/>
                <a:ext cx="100800" cy="360"/>
              </p14:xfrm>
            </p:contentPart>
          </mc:Choice>
          <mc:Fallback xmlns="">
            <p:pic>
              <p:nvPicPr>
                <p:cNvPr id="61" name="Ink 60"/>
              </p:nvPicPr>
              <p:blipFill>
                <a:blip r:embed="rId37"/>
              </p:blipFill>
              <p:spPr>
                <a:xfrm>
                  <a:off x="2329850" y="3775436"/>
                  <a:ext cx="100800" cy="360"/>
                </a:xfrm>
                <a:prstGeom prst="rect"/>
              </p:spPr>
            </p:pic>
          </mc:Fallback>
        </mc:AlternateContent>
        <mc:AlternateContent xmlns:mc="http://schemas.openxmlformats.org/markup-compatibility/2006" xmlns:p14="http://schemas.microsoft.com/office/powerpoint/2010/main">
          <mc:Choice Requires="p14">
            <p:contentPart p14:bwMode="auto" r:id="rId38">
              <p14:nvContentPartPr>
                <p14:cNvPr id="62" name="Ink 61"/>
                <p14:cNvContentPartPr/>
                <p14:nvPr/>
              </p14:nvContentPartPr>
              <p14:xfrm>
                <a:off x="2491850" y="3760316"/>
                <a:ext cx="176040" cy="360"/>
              </p14:xfrm>
            </p:contentPart>
          </mc:Choice>
          <mc:Fallback xmlns="">
            <p:pic>
              <p:nvPicPr>
                <p:cNvPr id="62" name="Ink 61"/>
              </p:nvPicPr>
              <p:blipFill>
                <a:blip r:embed="rId39"/>
              </p:blipFill>
              <p:spPr>
                <a:xfrm>
                  <a:off x="2491850" y="3760316"/>
                  <a:ext cx="176040" cy="360"/>
                </a:xfrm>
                <a:prstGeom prst="rect"/>
              </p:spPr>
            </p:pic>
          </mc:Fallback>
        </mc:AlternateContent>
        <mc:AlternateContent xmlns:mc="http://schemas.openxmlformats.org/markup-compatibility/2006" xmlns:p14="http://schemas.microsoft.com/office/powerpoint/2010/main">
          <mc:Choice Requires="p14">
            <p:contentPart p14:bwMode="auto" r:id="rId40">
              <p14:nvContentPartPr>
                <p14:cNvPr id="63" name="Ink 62"/>
                <p14:cNvContentPartPr/>
                <p14:nvPr/>
              </p14:nvContentPartPr>
              <p14:xfrm>
                <a:off x="2786690" y="3745556"/>
                <a:ext cx="27000" cy="360"/>
              </p14:xfrm>
            </p:contentPart>
          </mc:Choice>
          <mc:Fallback xmlns="">
            <p:pic>
              <p:nvPicPr>
                <p:cNvPr id="63" name="Ink 62"/>
              </p:nvPicPr>
              <p:blipFill>
                <a:blip r:embed="rId41"/>
              </p:blipFill>
              <p:spPr>
                <a:xfrm>
                  <a:off x="2786690" y="3745556"/>
                  <a:ext cx="27000" cy="360"/>
                </a:xfrm>
                <a:prstGeom prst="rect"/>
              </p:spPr>
            </p:pic>
          </mc:Fallback>
        </mc:AlternateContent>
      </p:grpSp>
      <mc:AlternateContent xmlns:mc="http://schemas.openxmlformats.org/markup-compatibility/2006" xmlns:p14="http://schemas.microsoft.com/office/powerpoint/2010/main">
        <mc:Choice Requires="p14">
          <p:contentPart p14:bwMode="auto" r:id="rId42">
            <p14:nvContentPartPr>
              <p14:cNvPr id="66" name="Ink 65"/>
              <p14:cNvContentPartPr/>
              <p14:nvPr/>
            </p14:nvContentPartPr>
            <p14:xfrm>
              <a:off x="2167490" y="5795756"/>
              <a:ext cx="275040" cy="105120"/>
            </p14:xfrm>
          </p:contentPart>
        </mc:Choice>
        <mc:Fallback xmlns="">
          <p:pic>
            <p:nvPicPr>
              <p:cNvPr id="66" name="Ink 65"/>
            </p:nvPicPr>
            <p:blipFill>
              <a:blip r:embed="rId43"/>
            </p:blipFill>
            <p:spPr>
              <a:xfrm>
                <a:off x="2167490" y="5795756"/>
                <a:ext cx="275040" cy="105120"/>
              </a:xfrm>
              <a:prstGeom prst="rect"/>
            </p:spPr>
          </p:pic>
        </mc:Fallback>
      </mc:AlternateContent>
      <mc:AlternateContent xmlns:mc="http://schemas.openxmlformats.org/markup-compatibility/2006" xmlns:p14="http://schemas.microsoft.com/office/powerpoint/2010/main">
        <mc:Choice Requires="p14">
          <p:contentPart p14:bwMode="auto" r:id="rId44">
            <p14:nvContentPartPr>
              <p14:cNvPr id="67" name="Ink 66"/>
              <p14:cNvContentPartPr/>
              <p14:nvPr/>
            </p14:nvContentPartPr>
            <p14:xfrm>
              <a:off x="2890370" y="5716196"/>
              <a:ext cx="352440" cy="125640"/>
            </p14:xfrm>
          </p:contentPart>
        </mc:Choice>
        <mc:Fallback xmlns="">
          <p:pic>
            <p:nvPicPr>
              <p:cNvPr id="67" name="Ink 66"/>
            </p:nvPicPr>
            <p:blipFill>
              <a:blip r:embed="rId45"/>
            </p:blipFill>
            <p:spPr>
              <a:xfrm>
                <a:off x="2890370" y="5716196"/>
                <a:ext cx="352440" cy="125640"/>
              </a:xfrm>
              <a:prstGeom prst="rect"/>
            </p:spPr>
          </p:pic>
        </mc:Fallback>
      </mc:AlternateContent>
      <p:grpSp>
        <p:nvGrpSpPr>
          <p:cNvPr id="87" name="Group 86"/>
          <p:cNvGrpSpPr/>
          <p:nvPr/>
        </p:nvGrpSpPr>
        <p:grpSpPr>
          <a:xfrm>
            <a:off x="3332450" y="87956"/>
            <a:ext cx="2109960" cy="709200"/>
            <a:chOff x="3332450" y="87956"/>
            <a:chExt cx="2109960" cy="709200"/>
          </a:xfrm>
        </p:grpSpPr>
        <mc:AlternateContent xmlns:mc="http://schemas.openxmlformats.org/markup-compatibility/2006" xmlns:p14="http://schemas.microsoft.com/office/powerpoint/2010/main">
          <mc:Choice Requires="p14">
            <p:contentPart p14:bwMode="auto" r:id="rId46">
              <p14:nvContentPartPr>
                <p14:cNvPr id="68" name="Ink 67"/>
                <p14:cNvContentPartPr/>
                <p14:nvPr/>
              </p14:nvContentPartPr>
              <p14:xfrm>
                <a:off x="3450890" y="146996"/>
                <a:ext cx="15480" cy="293760"/>
              </p14:xfrm>
            </p:contentPart>
          </mc:Choice>
          <mc:Fallback xmlns="">
            <p:pic>
              <p:nvPicPr>
                <p:cNvPr id="68" name="Ink 67"/>
              </p:nvPicPr>
              <p:blipFill>
                <a:blip r:embed="rId47"/>
              </p:blipFill>
              <p:spPr>
                <a:xfrm>
                  <a:off x="3450890" y="146996"/>
                  <a:ext cx="15480" cy="293760"/>
                </a:xfrm>
                <a:prstGeom prst="rect"/>
              </p:spPr>
            </p:pic>
          </mc:Fallback>
        </mc:AlternateContent>
        <mc:AlternateContent xmlns:mc="http://schemas.openxmlformats.org/markup-compatibility/2006" xmlns:p14="http://schemas.microsoft.com/office/powerpoint/2010/main">
          <mc:Choice Requires="p14">
            <p:contentPart p14:bwMode="auto" r:id="rId48">
              <p14:nvContentPartPr>
                <p14:cNvPr id="69" name="Ink 68"/>
                <p14:cNvContentPartPr/>
                <p14:nvPr/>
              </p14:nvContentPartPr>
              <p14:xfrm>
                <a:off x="3365930" y="190916"/>
                <a:ext cx="454320" cy="178200"/>
              </p14:xfrm>
            </p:contentPart>
          </mc:Choice>
          <mc:Fallback xmlns="">
            <p:pic>
              <p:nvPicPr>
                <p:cNvPr id="69" name="Ink 68"/>
              </p:nvPicPr>
              <p:blipFill>
                <a:blip r:embed="rId49"/>
              </p:blipFill>
              <p:spPr>
                <a:xfrm>
                  <a:off x="3365930" y="190916"/>
                  <a:ext cx="454320" cy="178200"/>
                </a:xfrm>
                <a:prstGeom prst="rect"/>
              </p:spPr>
            </p:pic>
          </mc:Fallback>
        </mc:AlternateContent>
        <mc:AlternateContent xmlns:mc="http://schemas.openxmlformats.org/markup-compatibility/2006" xmlns:p14="http://schemas.microsoft.com/office/powerpoint/2010/main">
          <mc:Choice Requires="p14">
            <p:contentPart p14:bwMode="auto" r:id="rId50">
              <p14:nvContentPartPr>
                <p14:cNvPr id="70" name="Ink 69"/>
                <p14:cNvContentPartPr/>
                <p14:nvPr/>
              </p14:nvContentPartPr>
              <p14:xfrm>
                <a:off x="3866690" y="250316"/>
                <a:ext cx="11880" cy="208440"/>
              </p14:xfrm>
            </p:contentPart>
          </mc:Choice>
          <mc:Fallback xmlns="">
            <p:pic>
              <p:nvPicPr>
                <p:cNvPr id="70" name="Ink 69"/>
              </p:nvPicPr>
              <p:blipFill>
                <a:blip r:embed="rId51"/>
              </p:blipFill>
              <p:spPr>
                <a:xfrm>
                  <a:off x="3866690" y="250316"/>
                  <a:ext cx="11880" cy="208440"/>
                </a:xfrm>
                <a:prstGeom prst="rect"/>
              </p:spPr>
            </p:pic>
          </mc:Fallback>
        </mc:AlternateContent>
        <mc:AlternateContent xmlns:mc="http://schemas.openxmlformats.org/markup-compatibility/2006" xmlns:p14="http://schemas.microsoft.com/office/powerpoint/2010/main">
          <mc:Choice Requires="p14">
            <p:contentPart p14:bwMode="auto" r:id="rId52">
              <p14:nvContentPartPr>
                <p14:cNvPr id="71" name="Ink 70"/>
                <p14:cNvContentPartPr/>
                <p14:nvPr/>
              </p14:nvContentPartPr>
              <p14:xfrm>
                <a:off x="3937250" y="235556"/>
                <a:ext cx="360" cy="234720"/>
              </p14:xfrm>
            </p:contentPart>
          </mc:Choice>
          <mc:Fallback xmlns="">
            <p:pic>
              <p:nvPicPr>
                <p:cNvPr id="71" name="Ink 70"/>
              </p:nvPicPr>
              <p:blipFill>
                <a:blip r:embed="rId53"/>
              </p:blipFill>
              <p:spPr>
                <a:xfrm>
                  <a:off x="3937250" y="235556"/>
                  <a:ext cx="360" cy="234720"/>
                </a:xfrm>
                <a:prstGeom prst="rect"/>
              </p:spPr>
            </p:pic>
          </mc:Fallback>
        </mc:AlternateContent>
        <mc:AlternateContent xmlns:mc="http://schemas.openxmlformats.org/markup-compatibility/2006" xmlns:p14="http://schemas.microsoft.com/office/powerpoint/2010/main">
          <mc:Choice Requires="p14">
            <p:contentPart p14:bwMode="auto" r:id="rId54">
              <p14:nvContentPartPr>
                <p14:cNvPr id="72" name="Ink 71"/>
                <p14:cNvContentPartPr/>
                <p14:nvPr/>
              </p14:nvContentPartPr>
              <p14:xfrm>
                <a:off x="3952370" y="146996"/>
                <a:ext cx="360" cy="360"/>
              </p14:xfrm>
            </p:contentPart>
          </mc:Choice>
          <mc:Fallback xmlns="">
            <p:pic>
              <p:nvPicPr>
                <p:cNvPr id="72" name="Ink 71"/>
              </p:nvPicPr>
              <p:blipFill>
                <a:blip r:embed="rId3"/>
              </p:blipFill>
              <p:spPr>
                <a:xfrm>
                  <a:off x="3952370" y="146996"/>
                  <a:ext cx="360" cy="360"/>
                </a:xfrm>
                <a:prstGeom prst="rect"/>
              </p:spPr>
            </p:pic>
          </mc:Fallback>
        </mc:AlternateContent>
        <mc:AlternateContent xmlns:mc="http://schemas.openxmlformats.org/markup-compatibility/2006" xmlns:p14="http://schemas.microsoft.com/office/powerpoint/2010/main">
          <mc:Choice Requires="p14">
            <p:contentPart p14:bwMode="auto" r:id="rId55">
              <p14:nvContentPartPr>
                <p14:cNvPr id="73" name="Ink 72"/>
                <p14:cNvContentPartPr/>
                <p14:nvPr/>
              </p14:nvContentPartPr>
              <p14:xfrm>
                <a:off x="3881810" y="146996"/>
                <a:ext cx="70920" cy="39240"/>
              </p14:xfrm>
            </p:contentPart>
          </mc:Choice>
          <mc:Fallback xmlns="">
            <p:pic>
              <p:nvPicPr>
                <p:cNvPr id="73" name="Ink 72"/>
              </p:nvPicPr>
              <p:blipFill>
                <a:blip r:embed="rId56"/>
              </p:blipFill>
              <p:spPr>
                <a:xfrm>
                  <a:off x="3881810" y="146996"/>
                  <a:ext cx="70920" cy="39240"/>
                </a:xfrm>
                <a:prstGeom prst="rect"/>
              </p:spPr>
            </p:pic>
          </mc:Fallback>
        </mc:AlternateContent>
        <mc:AlternateContent xmlns:mc="http://schemas.openxmlformats.org/markup-compatibility/2006" xmlns:p14="http://schemas.microsoft.com/office/powerpoint/2010/main">
          <mc:Choice Requires="p14">
            <p:contentPart p14:bwMode="auto" r:id="rId57">
              <p14:nvContentPartPr>
                <p14:cNvPr id="75" name="Ink 74"/>
                <p14:cNvContentPartPr/>
                <p14:nvPr/>
              </p14:nvContentPartPr>
              <p14:xfrm>
                <a:off x="4025810" y="87956"/>
                <a:ext cx="360" cy="367560"/>
              </p14:xfrm>
            </p:contentPart>
          </mc:Choice>
          <mc:Fallback xmlns="">
            <p:pic>
              <p:nvPicPr>
                <p:cNvPr id="75" name="Ink 74"/>
              </p:nvPicPr>
              <p:blipFill>
                <a:blip r:embed="rId58"/>
              </p:blipFill>
              <p:spPr>
                <a:xfrm>
                  <a:off x="4025810" y="87956"/>
                  <a:ext cx="360" cy="367560"/>
                </a:xfrm>
                <a:prstGeom prst="rect"/>
              </p:spPr>
            </p:pic>
          </mc:Fallback>
        </mc:AlternateContent>
        <mc:AlternateContent xmlns:mc="http://schemas.openxmlformats.org/markup-compatibility/2006" xmlns:p14="http://schemas.microsoft.com/office/powerpoint/2010/main">
          <mc:Choice Requires="p14">
            <p:contentPart p14:bwMode="auto" r:id="rId59">
              <p14:nvContentPartPr>
                <p14:cNvPr id="77" name="Ink 76"/>
                <p14:cNvContentPartPr/>
                <p14:nvPr/>
              </p14:nvContentPartPr>
              <p14:xfrm>
                <a:off x="4217690" y="161396"/>
                <a:ext cx="324360" cy="420840"/>
              </p14:xfrm>
            </p:contentPart>
          </mc:Choice>
          <mc:Fallback xmlns="">
            <p:pic>
              <p:nvPicPr>
                <p:cNvPr id="77" name="Ink 76"/>
              </p:nvPicPr>
              <p:blipFill>
                <a:blip r:embed="rId60"/>
              </p:blipFill>
              <p:spPr>
                <a:xfrm>
                  <a:off x="4217690" y="161396"/>
                  <a:ext cx="324360" cy="420840"/>
                </a:xfrm>
                <a:prstGeom prst="rect"/>
              </p:spPr>
            </p:pic>
          </mc:Fallback>
        </mc:AlternateContent>
        <mc:AlternateContent xmlns:mc="http://schemas.openxmlformats.org/markup-compatibility/2006" xmlns:p14="http://schemas.microsoft.com/office/powerpoint/2010/main">
          <mc:Choice Requires="p14">
            <p:contentPart p14:bwMode="auto" r:id="rId61">
              <p14:nvContentPartPr>
                <p14:cNvPr id="78" name="Ink 77"/>
                <p14:cNvContentPartPr/>
                <p14:nvPr/>
              </p14:nvContentPartPr>
              <p14:xfrm>
                <a:off x="4741490" y="146996"/>
                <a:ext cx="275040" cy="385920"/>
              </p14:xfrm>
            </p:contentPart>
          </mc:Choice>
          <mc:Fallback xmlns="">
            <p:pic>
              <p:nvPicPr>
                <p:cNvPr id="78" name="Ink 77"/>
              </p:nvPicPr>
              <p:blipFill>
                <a:blip r:embed="rId62"/>
              </p:blipFill>
              <p:spPr>
                <a:xfrm>
                  <a:off x="4741490" y="146996"/>
                  <a:ext cx="275040" cy="385920"/>
                </a:xfrm>
                <a:prstGeom prst="rect"/>
              </p:spPr>
            </p:pic>
          </mc:Fallback>
        </mc:AlternateContent>
        <mc:AlternateContent xmlns:mc="http://schemas.openxmlformats.org/markup-compatibility/2006" xmlns:p14="http://schemas.microsoft.com/office/powerpoint/2010/main">
          <mc:Choice Requires="p14">
            <p:contentPart p14:bwMode="auto" r:id="rId63">
              <p14:nvContentPartPr>
                <p14:cNvPr id="79" name="Ink 78"/>
                <p14:cNvContentPartPr/>
                <p14:nvPr/>
              </p14:nvContentPartPr>
              <p14:xfrm>
                <a:off x="5071970" y="368396"/>
                <a:ext cx="89640" cy="326160"/>
              </p14:xfrm>
            </p:contentPart>
          </mc:Choice>
          <mc:Fallback xmlns="">
            <p:pic>
              <p:nvPicPr>
                <p:cNvPr id="79" name="Ink 78"/>
              </p:nvPicPr>
              <p:blipFill>
                <a:blip r:embed="rId64"/>
              </p:blipFill>
              <p:spPr>
                <a:xfrm>
                  <a:off x="5071970" y="368396"/>
                  <a:ext cx="89640" cy="326160"/>
                </a:xfrm>
                <a:prstGeom prst="rect"/>
              </p:spPr>
            </p:pic>
          </mc:Fallback>
        </mc:AlternateContent>
        <mc:AlternateContent xmlns:mc="http://schemas.openxmlformats.org/markup-compatibility/2006" xmlns:p14="http://schemas.microsoft.com/office/powerpoint/2010/main">
          <mc:Choice Requires="p14">
            <p:contentPart p14:bwMode="auto" r:id="rId65">
              <p14:nvContentPartPr>
                <p14:cNvPr id="80" name="Ink 79"/>
                <p14:cNvContentPartPr/>
                <p14:nvPr/>
              </p14:nvContentPartPr>
              <p14:xfrm>
                <a:off x="4999250" y="500516"/>
                <a:ext cx="146160" cy="30600"/>
              </p14:xfrm>
            </p:contentPart>
          </mc:Choice>
          <mc:Fallback xmlns="">
            <p:pic>
              <p:nvPicPr>
                <p:cNvPr id="80" name="Ink 79"/>
              </p:nvPicPr>
              <p:blipFill>
                <a:blip r:embed="rId66"/>
              </p:blipFill>
              <p:spPr>
                <a:xfrm>
                  <a:off x="4999250" y="500516"/>
                  <a:ext cx="146160" cy="30600"/>
                </a:xfrm>
                <a:prstGeom prst="rect"/>
              </p:spPr>
            </p:pic>
          </mc:Fallback>
        </mc:AlternateContent>
        <mc:AlternateContent xmlns:mc="http://schemas.openxmlformats.org/markup-compatibility/2006" xmlns:p14="http://schemas.microsoft.com/office/powerpoint/2010/main">
          <mc:Choice Requires="p14">
            <p:contentPart p14:bwMode="auto" r:id="rId67">
              <p14:nvContentPartPr>
                <p14:cNvPr id="81" name="Ink 80"/>
                <p14:cNvContentPartPr/>
                <p14:nvPr/>
              </p14:nvContentPartPr>
              <p14:xfrm>
                <a:off x="5306690" y="412316"/>
                <a:ext cx="135360" cy="240480"/>
              </p14:xfrm>
            </p:contentPart>
          </mc:Choice>
          <mc:Fallback xmlns="">
            <p:pic>
              <p:nvPicPr>
                <p:cNvPr id="81" name="Ink 80"/>
              </p:nvPicPr>
              <p:blipFill>
                <a:blip r:embed="rId68"/>
              </p:blipFill>
              <p:spPr>
                <a:xfrm>
                  <a:off x="5306690" y="412316"/>
                  <a:ext cx="135360" cy="240480"/>
                </a:xfrm>
                <a:prstGeom prst="rect"/>
              </p:spPr>
            </p:pic>
          </mc:Fallback>
        </mc:AlternateContent>
        <mc:AlternateContent xmlns:mc="http://schemas.openxmlformats.org/markup-compatibility/2006" xmlns:p14="http://schemas.microsoft.com/office/powerpoint/2010/main">
          <mc:Choice Requires="p14">
            <p:contentPart p14:bwMode="auto" r:id="rId69">
              <p14:nvContentPartPr>
                <p14:cNvPr id="82" name="Ink 81"/>
                <p14:cNvContentPartPr/>
                <p14:nvPr/>
              </p14:nvContentPartPr>
              <p14:xfrm>
                <a:off x="5242610" y="382796"/>
                <a:ext cx="199800" cy="120960"/>
              </p14:xfrm>
            </p:contentPart>
          </mc:Choice>
          <mc:Fallback xmlns="">
            <p:pic>
              <p:nvPicPr>
                <p:cNvPr id="82" name="Ink 81"/>
              </p:nvPicPr>
              <p:blipFill>
                <a:blip r:embed="rId70"/>
              </p:blipFill>
              <p:spPr>
                <a:xfrm>
                  <a:off x="5242610" y="382796"/>
                  <a:ext cx="199800" cy="120960"/>
                </a:xfrm>
                <a:prstGeom prst="rect"/>
              </p:spPr>
            </p:pic>
          </mc:Fallback>
        </mc:AlternateContent>
        <mc:AlternateContent xmlns:mc="http://schemas.openxmlformats.org/markup-compatibility/2006" xmlns:p14="http://schemas.microsoft.com/office/powerpoint/2010/main">
          <mc:Choice Requires="p14">
            <p:contentPart p14:bwMode="auto" r:id="rId71">
              <p14:nvContentPartPr>
                <p14:cNvPr id="85" name="Ink 84"/>
                <p14:cNvContentPartPr/>
                <p14:nvPr/>
              </p14:nvContentPartPr>
              <p14:xfrm>
                <a:off x="3332450" y="619316"/>
                <a:ext cx="697680" cy="163800"/>
              </p14:xfrm>
            </p:contentPart>
          </mc:Choice>
          <mc:Fallback xmlns="">
            <p:pic>
              <p:nvPicPr>
                <p:cNvPr id="85" name="Ink 84"/>
              </p:nvPicPr>
              <p:blipFill>
                <a:blip r:embed="rId72"/>
              </p:blipFill>
              <p:spPr>
                <a:xfrm>
                  <a:off x="3332450" y="619316"/>
                  <a:ext cx="697680" cy="163800"/>
                </a:xfrm>
                <a:prstGeom prst="rect"/>
              </p:spPr>
            </p:pic>
          </mc:Fallback>
        </mc:AlternateContent>
        <mc:AlternateContent xmlns:mc="http://schemas.openxmlformats.org/markup-compatibility/2006" xmlns:p14="http://schemas.microsoft.com/office/powerpoint/2010/main">
          <mc:Choice Requires="p14">
            <p:contentPart p14:bwMode="auto" r:id="rId73">
              <p14:nvContentPartPr>
                <p14:cNvPr id="86" name="Ink 85"/>
                <p14:cNvContentPartPr/>
                <p14:nvPr/>
              </p14:nvContentPartPr>
              <p14:xfrm>
                <a:off x="4792970" y="648836"/>
                <a:ext cx="494280" cy="148320"/>
              </p14:xfrm>
            </p:contentPart>
          </mc:Choice>
          <mc:Fallback xmlns="">
            <p:pic>
              <p:nvPicPr>
                <p:cNvPr id="86" name="Ink 85"/>
              </p:nvPicPr>
              <p:blipFill>
                <a:blip r:embed="rId74"/>
              </p:blipFill>
              <p:spPr>
                <a:xfrm>
                  <a:off x="4792970" y="648836"/>
                  <a:ext cx="494280" cy="148320"/>
                </a:xfrm>
                <a:prstGeom prst="rect"/>
              </p:spPr>
            </p:pic>
          </mc:Fallback>
        </mc:AlternateContent>
      </p:grpSp>
      <p:grpSp>
        <p:nvGrpSpPr>
          <p:cNvPr id="90" name="Group 89"/>
          <p:cNvGrpSpPr/>
          <p:nvPr/>
        </p:nvGrpSpPr>
        <p:grpSpPr>
          <a:xfrm>
            <a:off x="3969650" y="2105396"/>
            <a:ext cx="794160" cy="387000"/>
            <a:chOff x="3969650" y="2105396"/>
            <a:chExt cx="794160" cy="387000"/>
          </a:xfrm>
        </p:grpSpPr>
        <mc:AlternateContent xmlns:mc="http://schemas.openxmlformats.org/markup-compatibility/2006" xmlns:p14="http://schemas.microsoft.com/office/powerpoint/2010/main">
          <mc:Choice Requires="p14">
            <p:contentPart p14:bwMode="auto" r:id="rId75">
              <p14:nvContentPartPr>
                <p14:cNvPr id="88" name="Ink 87"/>
                <p14:cNvContentPartPr/>
                <p14:nvPr/>
              </p14:nvContentPartPr>
              <p14:xfrm>
                <a:off x="3969650" y="2105396"/>
                <a:ext cx="794160" cy="387000"/>
              </p14:xfrm>
            </p:contentPart>
          </mc:Choice>
          <mc:Fallback xmlns="">
            <p:pic>
              <p:nvPicPr>
                <p:cNvPr id="88" name="Ink 87"/>
              </p:nvPicPr>
              <p:blipFill>
                <a:blip r:embed="rId76"/>
              </p:blipFill>
              <p:spPr>
                <a:xfrm>
                  <a:off x="3969650" y="2105396"/>
                  <a:ext cx="794160" cy="387000"/>
                </a:xfrm>
                <a:prstGeom prst="rect"/>
              </p:spPr>
            </p:pic>
          </mc:Fallback>
        </mc:AlternateContent>
        <mc:AlternateContent xmlns:mc="http://schemas.openxmlformats.org/markup-compatibility/2006" xmlns:p14="http://schemas.microsoft.com/office/powerpoint/2010/main">
          <mc:Choice Requires="p14">
            <p:contentPart p14:bwMode="auto" r:id="rId77">
              <p14:nvContentPartPr>
                <p14:cNvPr id="89" name="Ink 88"/>
                <p14:cNvContentPartPr/>
                <p14:nvPr/>
              </p14:nvContentPartPr>
              <p14:xfrm>
                <a:off x="3981530" y="2300516"/>
                <a:ext cx="122040" cy="54360"/>
              </p14:xfrm>
            </p:contentPart>
          </mc:Choice>
          <mc:Fallback xmlns="">
            <p:pic>
              <p:nvPicPr>
                <p:cNvPr id="89" name="Ink 88"/>
              </p:nvPicPr>
              <p:blipFill>
                <a:blip r:embed="rId78"/>
              </p:blipFill>
              <p:spPr>
                <a:xfrm>
                  <a:off x="3981530" y="2300516"/>
                  <a:ext cx="122040" cy="54360"/>
                </a:xfrm>
                <a:prstGeom prst="rect"/>
              </p:spPr>
            </p:pic>
          </mc:Fallback>
        </mc:AlternateContent>
      </p:grpSp>
      <mc:AlternateContent xmlns:mc="http://schemas.openxmlformats.org/markup-compatibility/2006" xmlns:p14="http://schemas.microsoft.com/office/powerpoint/2010/main">
        <mc:Choice Requires="p14">
          <p:contentPart p14:bwMode="auto" r:id="rId79">
            <p14:nvContentPartPr>
              <p14:cNvPr id="91" name="Ink 90"/>
              <p14:cNvContentPartPr/>
              <p14:nvPr/>
            </p14:nvContentPartPr>
            <p14:xfrm>
              <a:off x="5837330" y="3581756"/>
              <a:ext cx="3220200" cy="503640"/>
            </p14:xfrm>
          </p:contentPart>
        </mc:Choice>
        <mc:Fallback xmlns="">
          <p:pic>
            <p:nvPicPr>
              <p:cNvPr id="91" name="Ink 90"/>
            </p:nvPicPr>
            <p:blipFill>
              <a:blip r:embed="rId80"/>
            </p:blipFill>
            <p:spPr>
              <a:xfrm>
                <a:off x="5837330" y="3581756"/>
                <a:ext cx="3220200" cy="503640"/>
              </a:xfrm>
              <a:prstGeom prst="rect"/>
            </p:spPr>
          </p:pic>
        </mc:Fallback>
      </mc:AlternateContent>
      <p:grpSp>
        <p:nvGrpSpPr>
          <p:cNvPr id="110" name="Group 109"/>
          <p:cNvGrpSpPr/>
          <p:nvPr/>
        </p:nvGrpSpPr>
        <p:grpSpPr>
          <a:xfrm>
            <a:off x="5854970" y="5294276"/>
            <a:ext cx="2565720" cy="603360"/>
            <a:chOff x="5854970" y="5294276"/>
            <a:chExt cx="2565720" cy="603360"/>
          </a:xfrm>
        </p:grpSpPr>
        <mc:AlternateContent xmlns:mc="http://schemas.openxmlformats.org/markup-compatibility/2006" xmlns:p14="http://schemas.microsoft.com/office/powerpoint/2010/main">
          <mc:Choice Requires="p14">
            <p:contentPart p14:bwMode="auto" r:id="rId81">
              <p14:nvContentPartPr>
                <p14:cNvPr id="92" name="Ink 91"/>
                <p14:cNvContentPartPr/>
                <p14:nvPr/>
              </p14:nvContentPartPr>
              <p14:xfrm>
                <a:off x="5854970" y="5371676"/>
                <a:ext cx="410040" cy="285120"/>
              </p14:xfrm>
            </p:contentPart>
          </mc:Choice>
          <mc:Fallback xmlns="">
            <p:pic>
              <p:nvPicPr>
                <p:cNvPr id="92" name="Ink 91"/>
              </p:nvPicPr>
              <p:blipFill>
                <a:blip r:embed="rId82"/>
              </p:blipFill>
              <p:spPr>
                <a:xfrm>
                  <a:off x="5854970" y="5371676"/>
                  <a:ext cx="410040" cy="285120"/>
                </a:xfrm>
                <a:prstGeom prst="rect"/>
              </p:spPr>
            </p:pic>
          </mc:Fallback>
        </mc:AlternateContent>
        <mc:AlternateContent xmlns:mc="http://schemas.openxmlformats.org/markup-compatibility/2006" xmlns:p14="http://schemas.microsoft.com/office/powerpoint/2010/main">
          <mc:Choice Requires="p14">
            <p:contentPart p14:bwMode="auto" r:id="rId83">
              <p14:nvContentPartPr>
                <p14:cNvPr id="93" name="Ink 92"/>
                <p14:cNvContentPartPr/>
                <p14:nvPr/>
              </p14:nvContentPartPr>
              <p14:xfrm>
                <a:off x="6175370" y="5412356"/>
                <a:ext cx="210240" cy="337680"/>
              </p14:xfrm>
            </p:contentPart>
          </mc:Choice>
          <mc:Fallback xmlns="">
            <p:pic>
              <p:nvPicPr>
                <p:cNvPr id="93" name="Ink 92"/>
              </p:nvPicPr>
              <p:blipFill>
                <a:blip r:embed="rId84"/>
              </p:blipFill>
              <p:spPr>
                <a:xfrm>
                  <a:off x="6175370" y="5412356"/>
                  <a:ext cx="210240" cy="337680"/>
                </a:xfrm>
                <a:prstGeom prst="rect"/>
              </p:spPr>
            </p:pic>
          </mc:Fallback>
        </mc:AlternateContent>
        <mc:AlternateContent xmlns:mc="http://schemas.openxmlformats.org/markup-compatibility/2006" xmlns:p14="http://schemas.microsoft.com/office/powerpoint/2010/main">
          <mc:Choice Requires="p14">
            <p:contentPart p14:bwMode="auto" r:id="rId85">
              <p14:nvContentPartPr>
                <p14:cNvPr id="94" name="Ink 93"/>
                <p14:cNvContentPartPr/>
                <p14:nvPr/>
              </p14:nvContentPartPr>
              <p14:xfrm>
                <a:off x="6353930" y="5456276"/>
                <a:ext cx="105480" cy="441360"/>
              </p14:xfrm>
            </p:contentPart>
          </mc:Choice>
          <mc:Fallback xmlns="">
            <p:pic>
              <p:nvPicPr>
                <p:cNvPr id="94" name="Ink 93"/>
              </p:nvPicPr>
              <p:blipFill>
                <a:blip r:embed="rId86"/>
              </p:blipFill>
              <p:spPr>
                <a:xfrm>
                  <a:off x="6353930" y="5456276"/>
                  <a:ext cx="105480" cy="441360"/>
                </a:xfrm>
                <a:prstGeom prst="rect"/>
              </p:spPr>
            </p:pic>
          </mc:Fallback>
        </mc:AlternateContent>
        <mc:AlternateContent xmlns:mc="http://schemas.openxmlformats.org/markup-compatibility/2006" xmlns:p14="http://schemas.microsoft.com/office/powerpoint/2010/main">
          <mc:Choice Requires="p14">
            <p:contentPart p14:bwMode="auto" r:id="rId87">
              <p14:nvContentPartPr>
                <p14:cNvPr id="95" name="Ink 94"/>
                <p14:cNvContentPartPr/>
                <p14:nvPr/>
              </p14:nvContentPartPr>
              <p14:xfrm>
                <a:off x="6297050" y="5642396"/>
                <a:ext cx="176040" cy="20520"/>
              </p14:xfrm>
            </p:contentPart>
          </mc:Choice>
          <mc:Fallback xmlns="">
            <p:pic>
              <p:nvPicPr>
                <p:cNvPr id="95" name="Ink 94"/>
              </p:nvPicPr>
              <p:blipFill>
                <a:blip r:embed="rId88"/>
              </p:blipFill>
              <p:spPr>
                <a:xfrm>
                  <a:off x="6297050" y="5642396"/>
                  <a:ext cx="176040" cy="20520"/>
                </a:xfrm>
                <a:prstGeom prst="rect"/>
              </p:spPr>
            </p:pic>
          </mc:Fallback>
        </mc:AlternateContent>
        <mc:AlternateContent xmlns:mc="http://schemas.openxmlformats.org/markup-compatibility/2006" xmlns:p14="http://schemas.microsoft.com/office/powerpoint/2010/main">
          <mc:Choice Requires="p14">
            <p:contentPart p14:bwMode="auto" r:id="rId89">
              <p14:nvContentPartPr>
                <p14:cNvPr id="96" name="Ink 95"/>
                <p14:cNvContentPartPr/>
                <p14:nvPr/>
              </p14:nvContentPartPr>
              <p14:xfrm>
                <a:off x="6533210" y="5559596"/>
                <a:ext cx="70200" cy="238680"/>
              </p14:xfrm>
            </p:contentPart>
          </mc:Choice>
          <mc:Fallback xmlns="">
            <p:pic>
              <p:nvPicPr>
                <p:cNvPr id="96" name="Ink 95"/>
              </p:nvPicPr>
              <p:blipFill>
                <a:blip r:embed="rId90"/>
              </p:blipFill>
              <p:spPr>
                <a:xfrm>
                  <a:off x="6533210" y="5559596"/>
                  <a:ext cx="70200" cy="238680"/>
                </a:xfrm>
                <a:prstGeom prst="rect"/>
              </p:spPr>
            </p:pic>
          </mc:Fallback>
        </mc:AlternateContent>
        <mc:AlternateContent xmlns:mc="http://schemas.openxmlformats.org/markup-compatibility/2006" xmlns:p14="http://schemas.microsoft.com/office/powerpoint/2010/main">
          <mc:Choice Requires="p14">
            <p:contentPart p14:bwMode="auto" r:id="rId91">
              <p14:nvContentPartPr>
                <p14:cNvPr id="97" name="Ink 96"/>
                <p14:cNvContentPartPr/>
                <p14:nvPr/>
              </p14:nvContentPartPr>
              <p14:xfrm>
                <a:off x="6511250" y="5515676"/>
                <a:ext cx="140040" cy="135000"/>
              </p14:xfrm>
            </p:contentPart>
          </mc:Choice>
          <mc:Fallback xmlns="">
            <p:pic>
              <p:nvPicPr>
                <p:cNvPr id="97" name="Ink 96"/>
              </p:nvPicPr>
              <p:blipFill>
                <a:blip r:embed="rId92"/>
              </p:blipFill>
              <p:spPr>
                <a:xfrm>
                  <a:off x="6511250" y="5515676"/>
                  <a:ext cx="140040" cy="135000"/>
                </a:xfrm>
                <a:prstGeom prst="rect"/>
              </p:spPr>
            </p:pic>
          </mc:Fallback>
        </mc:AlternateContent>
        <mc:AlternateContent xmlns:mc="http://schemas.openxmlformats.org/markup-compatibility/2006" xmlns:p14="http://schemas.microsoft.com/office/powerpoint/2010/main">
          <mc:Choice Requires="p14">
            <p:contentPart p14:bwMode="auto" r:id="rId93">
              <p14:nvContentPartPr>
                <p14:cNvPr id="98" name="Ink 97"/>
                <p14:cNvContentPartPr/>
                <p14:nvPr/>
              </p14:nvContentPartPr>
              <p14:xfrm>
                <a:off x="6990410" y="5588396"/>
                <a:ext cx="115920" cy="16200"/>
              </p14:xfrm>
            </p:contentPart>
          </mc:Choice>
          <mc:Fallback xmlns="">
            <p:pic>
              <p:nvPicPr>
                <p:cNvPr id="98" name="Ink 97"/>
              </p:nvPicPr>
              <p:blipFill>
                <a:blip r:embed="rId94"/>
              </p:blipFill>
              <p:spPr>
                <a:xfrm>
                  <a:off x="6990410" y="5588396"/>
                  <a:ext cx="115920" cy="16200"/>
                </a:xfrm>
                <a:prstGeom prst="rect"/>
              </p:spPr>
            </p:pic>
          </mc:Fallback>
        </mc:AlternateContent>
        <mc:AlternateContent xmlns:mc="http://schemas.openxmlformats.org/markup-compatibility/2006" xmlns:p14="http://schemas.microsoft.com/office/powerpoint/2010/main">
          <mc:Choice Requires="p14">
            <p:contentPart p14:bwMode="auto" r:id="rId95">
              <p14:nvContentPartPr>
                <p14:cNvPr id="99" name="Ink 98"/>
                <p14:cNvContentPartPr/>
                <p14:nvPr/>
              </p14:nvContentPartPr>
              <p14:xfrm>
                <a:off x="6990410" y="5662556"/>
                <a:ext cx="175680" cy="360"/>
              </p14:xfrm>
            </p:contentPart>
          </mc:Choice>
          <mc:Fallback xmlns="">
            <p:pic>
              <p:nvPicPr>
                <p:cNvPr id="99" name="Ink 98"/>
              </p:nvPicPr>
              <p:blipFill>
                <a:blip r:embed="rId96"/>
              </p:blipFill>
              <p:spPr>
                <a:xfrm>
                  <a:off x="6990410" y="5662556"/>
                  <a:ext cx="175680" cy="360"/>
                </a:xfrm>
                <a:prstGeom prst="rect"/>
              </p:spPr>
            </p:pic>
          </mc:Fallback>
        </mc:AlternateContent>
        <mc:AlternateContent xmlns:mc="http://schemas.openxmlformats.org/markup-compatibility/2006" xmlns:p14="http://schemas.microsoft.com/office/powerpoint/2010/main">
          <mc:Choice Requires="p14">
            <p:contentPart p14:bwMode="auto" r:id="rId97">
              <p14:nvContentPartPr>
                <p14:cNvPr id="101" name="Ink 100"/>
                <p14:cNvContentPartPr/>
                <p14:nvPr/>
              </p14:nvContentPartPr>
              <p14:xfrm>
                <a:off x="7358690" y="5308676"/>
                <a:ext cx="198720" cy="180720"/>
              </p14:xfrm>
            </p:contentPart>
          </mc:Choice>
          <mc:Fallback xmlns="">
            <p:pic>
              <p:nvPicPr>
                <p:cNvPr id="101" name="Ink 100"/>
              </p:nvPicPr>
              <p:blipFill>
                <a:blip r:embed="rId98"/>
              </p:blipFill>
              <p:spPr>
                <a:xfrm>
                  <a:off x="7358690" y="5308676"/>
                  <a:ext cx="198720" cy="180720"/>
                </a:xfrm>
                <a:prstGeom prst="rect"/>
              </p:spPr>
            </p:pic>
          </mc:Fallback>
        </mc:AlternateContent>
        <mc:AlternateContent xmlns:mc="http://schemas.openxmlformats.org/markup-compatibility/2006" xmlns:p14="http://schemas.microsoft.com/office/powerpoint/2010/main">
          <mc:Choice Requires="p14">
            <p:contentPart p14:bwMode="auto" r:id="rId99">
              <p14:nvContentPartPr>
                <p14:cNvPr id="102" name="Ink 101"/>
                <p14:cNvContentPartPr/>
                <p14:nvPr/>
              </p14:nvContentPartPr>
              <p14:xfrm>
                <a:off x="7502330" y="5294276"/>
                <a:ext cx="476640" cy="514800"/>
              </p14:xfrm>
            </p:contentPart>
          </mc:Choice>
          <mc:Fallback xmlns="">
            <p:pic>
              <p:nvPicPr>
                <p:cNvPr id="102" name="Ink 101"/>
              </p:nvPicPr>
              <p:blipFill>
                <a:blip r:embed="rId100"/>
              </p:blipFill>
              <p:spPr>
                <a:xfrm>
                  <a:off x="7502330" y="5294276"/>
                  <a:ext cx="476640" cy="514800"/>
                </a:xfrm>
                <a:prstGeom prst="rect"/>
              </p:spPr>
            </p:pic>
          </mc:Fallback>
        </mc:AlternateContent>
        <mc:AlternateContent xmlns:mc="http://schemas.openxmlformats.org/markup-compatibility/2006" xmlns:p14="http://schemas.microsoft.com/office/powerpoint/2010/main">
          <mc:Choice Requires="p14">
            <p:contentPart p14:bwMode="auto" r:id="rId101">
              <p14:nvContentPartPr>
                <p14:cNvPr id="104" name="Ink 103"/>
                <p14:cNvContentPartPr/>
                <p14:nvPr/>
              </p14:nvContentPartPr>
              <p14:xfrm>
                <a:off x="7727690" y="5648156"/>
                <a:ext cx="360" cy="146160"/>
              </p14:xfrm>
            </p:contentPart>
          </mc:Choice>
          <mc:Fallback xmlns="">
            <p:pic>
              <p:nvPicPr>
                <p:cNvPr id="104" name="Ink 103"/>
              </p:nvPicPr>
              <p:blipFill>
                <a:blip r:embed="rId102"/>
              </p:blipFill>
              <p:spPr>
                <a:xfrm>
                  <a:off x="7727690" y="5648156"/>
                  <a:ext cx="360" cy="146160"/>
                </a:xfrm>
                <a:prstGeom prst="rect"/>
              </p:spPr>
            </p:pic>
          </mc:Fallback>
        </mc:AlternateContent>
        <mc:AlternateContent xmlns:mc="http://schemas.openxmlformats.org/markup-compatibility/2006" xmlns:p14="http://schemas.microsoft.com/office/powerpoint/2010/main">
          <mc:Choice Requires="p14">
            <p:contentPart p14:bwMode="auto" r:id="rId103">
              <p14:nvContentPartPr>
                <p14:cNvPr id="105" name="Ink 104"/>
                <p14:cNvContentPartPr/>
                <p14:nvPr/>
              </p14:nvContentPartPr>
              <p14:xfrm>
                <a:off x="7694930" y="5607476"/>
                <a:ext cx="284400" cy="204840"/>
              </p14:xfrm>
            </p:contentPart>
          </mc:Choice>
          <mc:Fallback xmlns="">
            <p:pic>
              <p:nvPicPr>
                <p:cNvPr id="105" name="Ink 104"/>
              </p:nvPicPr>
              <p:blipFill>
                <a:blip r:embed="rId104"/>
              </p:blipFill>
              <p:spPr>
                <a:xfrm>
                  <a:off x="7694930" y="5607476"/>
                  <a:ext cx="284400" cy="204840"/>
                </a:xfrm>
                <a:prstGeom prst="rect"/>
              </p:spPr>
            </p:pic>
          </mc:Fallback>
        </mc:AlternateContent>
        <mc:AlternateContent xmlns:mc="http://schemas.openxmlformats.org/markup-compatibility/2006" xmlns:p14="http://schemas.microsoft.com/office/powerpoint/2010/main">
          <mc:Choice Requires="p14">
            <p:contentPart p14:bwMode="auto" r:id="rId105">
              <p14:nvContentPartPr>
                <p14:cNvPr id="106" name="Ink 105"/>
                <p14:cNvContentPartPr/>
                <p14:nvPr/>
              </p14:nvContentPartPr>
              <p14:xfrm>
                <a:off x="8052050" y="5559596"/>
                <a:ext cx="16200" cy="219960"/>
              </p14:xfrm>
            </p:contentPart>
          </mc:Choice>
          <mc:Fallback xmlns="">
            <p:pic>
              <p:nvPicPr>
                <p:cNvPr id="106" name="Ink 105"/>
              </p:nvPicPr>
              <p:blipFill>
                <a:blip r:embed="rId106"/>
              </p:blipFill>
              <p:spPr>
                <a:xfrm>
                  <a:off x="8052050" y="5559596"/>
                  <a:ext cx="16200" cy="219960"/>
                </a:xfrm>
                <a:prstGeom prst="rect"/>
              </p:spPr>
            </p:pic>
          </mc:Fallback>
        </mc:AlternateContent>
        <mc:AlternateContent xmlns:mc="http://schemas.openxmlformats.org/markup-compatibility/2006" xmlns:p14="http://schemas.microsoft.com/office/powerpoint/2010/main">
          <mc:Choice Requires="p14">
            <p:contentPart p14:bwMode="auto" r:id="rId107">
              <p14:nvContentPartPr>
                <p14:cNvPr id="107" name="Ink 106"/>
                <p14:cNvContentPartPr/>
                <p14:nvPr/>
              </p14:nvContentPartPr>
              <p14:xfrm>
                <a:off x="8038730" y="5426756"/>
                <a:ext cx="28440" cy="26640"/>
              </p14:xfrm>
            </p:contentPart>
          </mc:Choice>
          <mc:Fallback xmlns="">
            <p:pic>
              <p:nvPicPr>
                <p:cNvPr id="107" name="Ink 106"/>
              </p:nvPicPr>
              <p:blipFill>
                <a:blip r:embed="rId108"/>
              </p:blipFill>
              <p:spPr>
                <a:xfrm>
                  <a:off x="8038730" y="5426756"/>
                  <a:ext cx="28440" cy="26640"/>
                </a:xfrm>
                <a:prstGeom prst="rect"/>
              </p:spPr>
            </p:pic>
          </mc:Fallback>
        </mc:AlternateContent>
        <mc:AlternateContent xmlns:mc="http://schemas.openxmlformats.org/markup-compatibility/2006" xmlns:p14="http://schemas.microsoft.com/office/powerpoint/2010/main">
          <mc:Choice Requires="p14">
            <p:contentPart p14:bwMode="auto" r:id="rId109">
              <p14:nvContentPartPr>
                <p14:cNvPr id="108" name="Ink 107"/>
                <p14:cNvContentPartPr/>
                <p14:nvPr/>
              </p14:nvContentPartPr>
              <p14:xfrm>
                <a:off x="7922810" y="5500556"/>
                <a:ext cx="11880" cy="15480"/>
              </p14:xfrm>
            </p:contentPart>
          </mc:Choice>
          <mc:Fallback xmlns="">
            <p:pic>
              <p:nvPicPr>
                <p:cNvPr id="108" name="Ink 107"/>
              </p:nvPicPr>
              <p:blipFill>
                <a:blip r:embed="rId110"/>
              </p:blipFill>
              <p:spPr>
                <a:xfrm>
                  <a:off x="7922810" y="5500556"/>
                  <a:ext cx="11880" cy="15480"/>
                </a:xfrm>
                <a:prstGeom prst="rect"/>
              </p:spPr>
            </p:pic>
          </mc:Fallback>
        </mc:AlternateContent>
        <mc:AlternateContent xmlns:mc="http://schemas.openxmlformats.org/markup-compatibility/2006" xmlns:p14="http://schemas.microsoft.com/office/powerpoint/2010/main">
          <mc:Choice Requires="p14">
            <p:contentPart p14:bwMode="auto" r:id="rId111">
              <p14:nvContentPartPr>
                <p14:cNvPr id="109" name="Ink 108"/>
                <p14:cNvContentPartPr/>
                <p14:nvPr/>
              </p14:nvContentPartPr>
              <p14:xfrm>
                <a:off x="8199290" y="5486156"/>
                <a:ext cx="221400" cy="313920"/>
              </p14:xfrm>
            </p:contentPart>
          </mc:Choice>
          <mc:Fallback xmlns="">
            <p:pic>
              <p:nvPicPr>
                <p:cNvPr id="109" name="Ink 108"/>
              </p:nvPicPr>
              <p:blipFill>
                <a:blip r:embed="rId112"/>
              </p:blipFill>
              <p:spPr>
                <a:xfrm>
                  <a:off x="8199290" y="5486156"/>
                  <a:ext cx="221400" cy="313920"/>
                </a:xfrm>
                <a:prstGeom prst="rect"/>
              </p:spPr>
            </p:pic>
          </mc:Fallback>
        </mc:AlternateContent>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8229600" cy="5334000"/>
          </a:xfrm>
          <a:ln>
            <a:solidFill>
              <a:schemeClr val="bg2">
                <a:lumMod val="75000"/>
              </a:schemeClr>
            </a:solidFill>
          </a:ln>
        </p:spPr>
        <p:txBody>
          <a:bodyPr>
            <a:noAutofit/>
          </a:bodyPr>
          <a:lstStyle/>
          <a:p>
            <a:pPr algn="l"/>
            <a:r>
              <a:rPr lang="en-US" sz="1800" b="1" cap="none" dirty="0" err="1"/>
              <a:t>Kurva</a:t>
            </a:r>
            <a:r>
              <a:rPr lang="en-US" sz="1800" b="1" cap="none" dirty="0"/>
              <a:t> </a:t>
            </a:r>
            <a:r>
              <a:rPr lang="en-US" sz="1800" b="1" cap="none" dirty="0" err="1"/>
              <a:t>Agregate</a:t>
            </a:r>
            <a:r>
              <a:rPr lang="en-US" sz="1800" b="1" cap="none" dirty="0"/>
              <a:t> Demand (AD) </a:t>
            </a:r>
            <a:r>
              <a:rPr lang="en-US" sz="1800" cap="none" dirty="0" err="1"/>
              <a:t>Adalah</a:t>
            </a:r>
            <a:r>
              <a:rPr lang="en-US" sz="1800" cap="none" dirty="0"/>
              <a:t> </a:t>
            </a:r>
            <a:r>
              <a:rPr lang="en-US" sz="1800" cap="none" dirty="0" err="1"/>
              <a:t>Suatu</a:t>
            </a:r>
            <a:r>
              <a:rPr lang="en-US" sz="1800" cap="none" dirty="0"/>
              <a:t> </a:t>
            </a:r>
            <a:r>
              <a:rPr lang="en-US" sz="1800" cap="none" dirty="0" err="1"/>
              <a:t>Kurva</a:t>
            </a:r>
            <a:r>
              <a:rPr lang="en-US" sz="1800" cap="none" dirty="0"/>
              <a:t> Yang </a:t>
            </a:r>
            <a:r>
              <a:rPr lang="en-US" sz="1800" cap="none" dirty="0" err="1"/>
              <a:t>Menggambarkan</a:t>
            </a:r>
            <a:r>
              <a:rPr lang="en-US" sz="1800" cap="none" dirty="0"/>
              <a:t> </a:t>
            </a:r>
            <a:r>
              <a:rPr lang="en-US" sz="1800" cap="none" dirty="0" err="1"/>
              <a:t>Permintaan</a:t>
            </a:r>
            <a:r>
              <a:rPr lang="en-US" sz="1800" cap="none" dirty="0"/>
              <a:t> </a:t>
            </a:r>
            <a:r>
              <a:rPr lang="en-US" sz="1800" cap="none" dirty="0" err="1"/>
              <a:t>Keseluruhan</a:t>
            </a:r>
            <a:r>
              <a:rPr lang="en-US" sz="1800" cap="none" dirty="0"/>
              <a:t> </a:t>
            </a:r>
            <a:r>
              <a:rPr lang="en-US" sz="1800" cap="none" dirty="0" err="1"/>
              <a:t>Barang</a:t>
            </a:r>
            <a:r>
              <a:rPr lang="en-US" sz="1800" cap="none" dirty="0"/>
              <a:t> Dan Jasa </a:t>
            </a:r>
            <a:r>
              <a:rPr lang="en-US" sz="1800" cap="none" dirty="0" err="1"/>
              <a:t>Merupakan</a:t>
            </a:r>
            <a:r>
              <a:rPr lang="en-US" sz="1800" cap="none" dirty="0"/>
              <a:t> </a:t>
            </a:r>
            <a:r>
              <a:rPr lang="en-US" sz="1800" cap="none" dirty="0" err="1"/>
              <a:t>Perwujudan</a:t>
            </a:r>
            <a:r>
              <a:rPr lang="en-US" sz="1800" cap="none" dirty="0"/>
              <a:t> Dari </a:t>
            </a:r>
            <a:r>
              <a:rPr lang="en-US" sz="1800" cap="none" dirty="0" err="1"/>
              <a:t>Suatu</a:t>
            </a:r>
            <a:r>
              <a:rPr lang="en-US" sz="1800" cap="none" dirty="0"/>
              <a:t> </a:t>
            </a:r>
            <a:r>
              <a:rPr lang="en-US" sz="1800" cap="none" dirty="0" err="1"/>
              <a:t>Perekonomian</a:t>
            </a:r>
            <a:r>
              <a:rPr lang="en-US" sz="1800" cap="none" dirty="0"/>
              <a:t> Pada </a:t>
            </a:r>
            <a:r>
              <a:rPr lang="en-US" sz="1800" cap="none" dirty="0" err="1"/>
              <a:t>Berbagai</a:t>
            </a:r>
            <a:r>
              <a:rPr lang="en-US" sz="1800" cap="none" dirty="0"/>
              <a:t> Tingkat Harga.</a:t>
            </a:r>
            <a:br>
              <a:rPr lang="en-US" sz="1800" cap="none" dirty="0"/>
            </a:br>
            <a:br>
              <a:rPr lang="en-US" sz="1800" cap="none" dirty="0"/>
            </a:br>
            <a:r>
              <a:rPr lang="en-US" sz="1800" b="1" cap="none" dirty="0" err="1"/>
              <a:t>Kurva</a:t>
            </a:r>
            <a:r>
              <a:rPr lang="en-US" sz="1800" b="1" cap="none" dirty="0"/>
              <a:t> </a:t>
            </a:r>
            <a:r>
              <a:rPr lang="en-US" sz="1800" b="1" cap="none" dirty="0" err="1"/>
              <a:t>Agregate</a:t>
            </a:r>
            <a:r>
              <a:rPr lang="en-US" sz="1800" b="1" cap="none" dirty="0"/>
              <a:t> Supply (AS), </a:t>
            </a:r>
            <a:r>
              <a:rPr lang="en-US" sz="1800" cap="none" dirty="0" err="1"/>
              <a:t>Menggambarkan</a:t>
            </a:r>
            <a:r>
              <a:rPr lang="en-US" sz="1800" cap="none" dirty="0"/>
              <a:t> </a:t>
            </a:r>
            <a:r>
              <a:rPr lang="en-US" sz="1800" cap="none" dirty="0" err="1"/>
              <a:t>Pendapatan</a:t>
            </a:r>
            <a:r>
              <a:rPr lang="en-US" sz="1800" cap="none" dirty="0"/>
              <a:t> Nasional Atas Nilai </a:t>
            </a:r>
            <a:r>
              <a:rPr lang="en-US" sz="1800" cap="none" dirty="0" err="1"/>
              <a:t>Barang</a:t>
            </a:r>
            <a:r>
              <a:rPr lang="en-US" sz="1800" cap="none" dirty="0"/>
              <a:t> Dan Jasa Yang </a:t>
            </a:r>
            <a:r>
              <a:rPr lang="en-US" sz="1800" cap="none" dirty="0" err="1"/>
              <a:t>Diproduksi</a:t>
            </a:r>
            <a:r>
              <a:rPr lang="en-US" sz="1800" cap="none" dirty="0"/>
              <a:t> Oleh </a:t>
            </a:r>
            <a:r>
              <a:rPr lang="en-US" sz="1800" cap="none" dirty="0" err="1"/>
              <a:t>Sektor</a:t>
            </a:r>
            <a:r>
              <a:rPr lang="en-US" sz="1800" cap="none" dirty="0"/>
              <a:t> Perusahaan Pada </a:t>
            </a:r>
            <a:r>
              <a:rPr lang="en-US" sz="1800" cap="none" dirty="0" err="1"/>
              <a:t>Berbagai</a:t>
            </a:r>
            <a:r>
              <a:rPr lang="en-US" sz="1800" cap="none" dirty="0"/>
              <a:t> Tingkat Harga.</a:t>
            </a:r>
            <a:br>
              <a:rPr lang="en-US" sz="1800" cap="none" dirty="0"/>
            </a:br>
            <a:r>
              <a:rPr lang="en-US" sz="1800" b="1" cap="none" dirty="0"/>
              <a:t> Model AD –AS, </a:t>
            </a:r>
            <a:r>
              <a:rPr lang="en-US" sz="1800" cap="none" dirty="0" err="1"/>
              <a:t>Menggambarkan</a:t>
            </a:r>
            <a:r>
              <a:rPr lang="en-US" sz="1800" cap="none" dirty="0"/>
              <a:t> Tingkat </a:t>
            </a:r>
            <a:r>
              <a:rPr lang="en-US" sz="1800" cap="none" dirty="0" err="1"/>
              <a:t>Perekonomian</a:t>
            </a:r>
            <a:r>
              <a:rPr lang="en-US" sz="1800" cap="none" dirty="0"/>
              <a:t> </a:t>
            </a:r>
            <a:r>
              <a:rPr lang="en-US" sz="1800" cap="none" dirty="0" err="1"/>
              <a:t>Secara</a:t>
            </a:r>
            <a:r>
              <a:rPr lang="en-US" sz="1800" cap="none" dirty="0"/>
              <a:t> </a:t>
            </a:r>
            <a:r>
              <a:rPr lang="en-US" sz="1800" cap="none" dirty="0" err="1"/>
              <a:t>Menyeluruh</a:t>
            </a:r>
            <a:r>
              <a:rPr lang="en-US" sz="1800" cap="none" dirty="0"/>
              <a:t> </a:t>
            </a:r>
            <a:r>
              <a:rPr lang="en-US" sz="1800" cap="none" dirty="0" err="1"/>
              <a:t>Dilihat</a:t>
            </a:r>
            <a:r>
              <a:rPr lang="en-US" sz="1800" cap="none" dirty="0"/>
              <a:t> Dari Tingkat Harga Dan </a:t>
            </a:r>
            <a:r>
              <a:rPr lang="en-US" sz="1800" cap="none" dirty="0" err="1"/>
              <a:t>Dapat</a:t>
            </a:r>
            <a:r>
              <a:rPr lang="en-US" sz="1800" cap="none" dirty="0"/>
              <a:t> </a:t>
            </a:r>
            <a:r>
              <a:rPr lang="en-US" sz="1800" cap="none" dirty="0" err="1"/>
              <a:t>Dilihat</a:t>
            </a:r>
            <a:r>
              <a:rPr lang="en-US" sz="1800" cap="none" dirty="0"/>
              <a:t> </a:t>
            </a:r>
            <a:r>
              <a:rPr lang="en-US" sz="1800" cap="none" dirty="0" err="1"/>
              <a:t>Dampaknya</a:t>
            </a:r>
            <a:r>
              <a:rPr lang="en-US" sz="1800" cap="none" dirty="0"/>
              <a:t> </a:t>
            </a:r>
            <a:r>
              <a:rPr lang="en-US" sz="1800" cap="none" dirty="0" err="1"/>
              <a:t>Terhadap</a:t>
            </a:r>
            <a:r>
              <a:rPr lang="en-US" sz="1800" cap="none" dirty="0"/>
              <a:t> </a:t>
            </a:r>
            <a:r>
              <a:rPr lang="en-US" sz="1800" cap="none" dirty="0" err="1"/>
              <a:t>Perekonomian</a:t>
            </a:r>
            <a:r>
              <a:rPr lang="en-US" sz="1800" cap="none" dirty="0"/>
              <a:t> Jika </a:t>
            </a:r>
            <a:r>
              <a:rPr lang="en-US" sz="1800" cap="none" dirty="0" err="1"/>
              <a:t>Terdapat</a:t>
            </a:r>
            <a:r>
              <a:rPr lang="en-US" sz="1800" cap="none" dirty="0"/>
              <a:t> </a:t>
            </a:r>
            <a:r>
              <a:rPr lang="en-US" sz="1800" cap="none" dirty="0" err="1"/>
              <a:t>Kebijakan-kebijakan</a:t>
            </a:r>
            <a:r>
              <a:rPr lang="en-US" sz="1800" cap="none" dirty="0"/>
              <a:t> Yang </a:t>
            </a:r>
            <a:r>
              <a:rPr lang="en-US" sz="1800" cap="none" dirty="0" err="1"/>
              <a:t>Mempengaruhinya</a:t>
            </a:r>
            <a:r>
              <a:rPr lang="en-US" sz="1800" cap="none" dirty="0"/>
              <a:t> </a:t>
            </a:r>
            <a:r>
              <a:rPr lang="en-US" sz="1800" cap="none" dirty="0" err="1"/>
              <a:t>Terhadap</a:t>
            </a:r>
            <a:r>
              <a:rPr lang="en-US" sz="1800" cap="none" dirty="0"/>
              <a:t> </a:t>
            </a:r>
            <a:r>
              <a:rPr lang="en-US" sz="1800" cap="none" dirty="0" err="1"/>
              <a:t>Keseimbangan</a:t>
            </a:r>
            <a:r>
              <a:rPr lang="en-US" sz="1800" cap="none" dirty="0"/>
              <a:t> </a:t>
            </a:r>
            <a:r>
              <a:rPr lang="en-US" sz="1800" cap="none" dirty="0" err="1"/>
              <a:t>Perekonomian</a:t>
            </a:r>
            <a:r>
              <a:rPr lang="en-US" sz="1800" cap="none" dirty="0"/>
              <a:t>.</a:t>
            </a:r>
            <a:br>
              <a:rPr lang="en-US" sz="1800" cap="none" dirty="0"/>
            </a:br>
            <a:br>
              <a:rPr lang="en-US" sz="1800" cap="none" dirty="0"/>
            </a:br>
            <a:r>
              <a:rPr lang="en-US" sz="1800" cap="none" dirty="0"/>
              <a:t> </a:t>
            </a:r>
            <a:r>
              <a:rPr lang="en-US" sz="1800" cap="none" dirty="0" err="1"/>
              <a:t>Membentuk</a:t>
            </a:r>
            <a:r>
              <a:rPr lang="en-US" sz="1800" cap="none" dirty="0"/>
              <a:t> </a:t>
            </a:r>
            <a:r>
              <a:rPr lang="en-US" sz="1800" cap="none" dirty="0" err="1"/>
              <a:t>Kurva</a:t>
            </a:r>
            <a:r>
              <a:rPr lang="en-US" sz="1800" cap="none" dirty="0"/>
              <a:t> AD : </a:t>
            </a:r>
            <a:r>
              <a:rPr lang="en-US" sz="1800" cap="none" dirty="0" err="1"/>
              <a:t>Pendekatan</a:t>
            </a:r>
            <a:r>
              <a:rPr lang="en-US" sz="1800" cap="none" dirty="0"/>
              <a:t> Keynesian Effect (</a:t>
            </a:r>
            <a:r>
              <a:rPr lang="en-US" sz="1800" cap="none" dirty="0" err="1"/>
              <a:t>Perubahan</a:t>
            </a:r>
            <a:r>
              <a:rPr lang="en-US" sz="1800" cap="none" dirty="0"/>
              <a:t> </a:t>
            </a:r>
            <a:r>
              <a:rPr lang="en-US" sz="1800" cap="none" dirty="0" err="1"/>
              <a:t>Kurva</a:t>
            </a:r>
            <a:r>
              <a:rPr lang="en-US" sz="1800" cap="none" dirty="0"/>
              <a:t> IS) Dan  </a:t>
            </a:r>
            <a:r>
              <a:rPr lang="en-US" sz="1800" cap="none" dirty="0" err="1"/>
              <a:t>Piggou</a:t>
            </a:r>
            <a:r>
              <a:rPr lang="en-US" sz="1800" cap="none" dirty="0"/>
              <a:t> Effect (</a:t>
            </a:r>
            <a:r>
              <a:rPr lang="en-US" sz="1800" cap="none" dirty="0" err="1"/>
              <a:t>Perubahan</a:t>
            </a:r>
            <a:r>
              <a:rPr lang="en-US" sz="1800" cap="none" dirty="0"/>
              <a:t> </a:t>
            </a:r>
            <a:r>
              <a:rPr lang="en-US" sz="1800" cap="none" dirty="0" err="1"/>
              <a:t>Kurva</a:t>
            </a:r>
            <a:r>
              <a:rPr lang="en-US" sz="1800" cap="none" dirty="0"/>
              <a:t> LM) </a:t>
            </a:r>
            <a:r>
              <a:rPr lang="en-US" sz="1800" cap="none" dirty="0" err="1"/>
              <a:t>Pergeseran</a:t>
            </a:r>
            <a:r>
              <a:rPr lang="en-US" sz="1800" cap="none" dirty="0"/>
              <a:t> </a:t>
            </a:r>
            <a:r>
              <a:rPr lang="en-US" sz="1800" cap="none" dirty="0" err="1"/>
              <a:t>Kurva</a:t>
            </a:r>
            <a:r>
              <a:rPr lang="en-US" sz="1800" cap="none" dirty="0"/>
              <a:t> AD </a:t>
            </a:r>
            <a:r>
              <a:rPr lang="en-US" sz="1800" cap="none" dirty="0" err="1"/>
              <a:t>Disebabkan</a:t>
            </a:r>
            <a:r>
              <a:rPr lang="en-US" sz="1800" cap="none" dirty="0"/>
              <a:t> Oleh </a:t>
            </a:r>
            <a:r>
              <a:rPr lang="en-US" sz="1800" cap="none" dirty="0" err="1"/>
              <a:t>Adanya</a:t>
            </a:r>
            <a:r>
              <a:rPr lang="en-US" sz="1800" cap="none" dirty="0"/>
              <a:t> </a:t>
            </a:r>
            <a:r>
              <a:rPr lang="en-US" sz="1800" cap="none" dirty="0" err="1"/>
              <a:t>Kebijakan</a:t>
            </a:r>
            <a:r>
              <a:rPr lang="en-US" sz="1800" cap="none" dirty="0"/>
              <a:t> </a:t>
            </a:r>
            <a:r>
              <a:rPr lang="en-US" sz="1800" cap="none" dirty="0" err="1"/>
              <a:t>Moneter</a:t>
            </a:r>
            <a:r>
              <a:rPr lang="en-US" sz="1800" cap="none" dirty="0"/>
              <a:t> Dan </a:t>
            </a:r>
            <a:r>
              <a:rPr lang="en-US" sz="1800" cap="none" dirty="0" err="1"/>
              <a:t>Fiskal</a:t>
            </a:r>
            <a:r>
              <a:rPr lang="en-US" sz="1800" cap="none" dirty="0"/>
              <a:t> </a:t>
            </a:r>
            <a:r>
              <a:rPr lang="en-US" sz="1800" cap="none" dirty="0" err="1"/>
              <a:t>Membentuk</a:t>
            </a:r>
            <a:r>
              <a:rPr lang="en-US" sz="1800" cap="none" dirty="0"/>
              <a:t> </a:t>
            </a:r>
            <a:r>
              <a:rPr lang="en-US" sz="1800" cap="none" dirty="0" err="1"/>
              <a:t>Kurva</a:t>
            </a:r>
            <a:r>
              <a:rPr lang="en-US" sz="1800" cap="none" dirty="0"/>
              <a:t> AS : </a:t>
            </a:r>
            <a:r>
              <a:rPr lang="en-US" sz="1800" cap="none" dirty="0" err="1"/>
              <a:t>Pendekatan</a:t>
            </a:r>
            <a:r>
              <a:rPr lang="en-US" sz="1800" cap="none" dirty="0"/>
              <a:t> Keynesian (</a:t>
            </a:r>
            <a:r>
              <a:rPr lang="en-US" sz="1800" cap="none" dirty="0" err="1"/>
              <a:t>Asumsi</a:t>
            </a:r>
            <a:r>
              <a:rPr lang="en-US" sz="1800" cap="none" dirty="0"/>
              <a:t> Tingkat </a:t>
            </a:r>
            <a:r>
              <a:rPr lang="en-US" sz="1800" cap="none" dirty="0" err="1"/>
              <a:t>Upah</a:t>
            </a:r>
            <a:r>
              <a:rPr lang="en-US" sz="1800" cap="none" dirty="0"/>
              <a:t> Rigid) Dan </a:t>
            </a:r>
            <a:r>
              <a:rPr lang="en-US" sz="1800" cap="none" dirty="0" err="1"/>
              <a:t>Pendekatan</a:t>
            </a:r>
            <a:r>
              <a:rPr lang="en-US" sz="1800" cap="none" dirty="0"/>
              <a:t> </a:t>
            </a:r>
            <a:r>
              <a:rPr lang="en-US" sz="1800" cap="none" dirty="0" err="1"/>
              <a:t>Klasik</a:t>
            </a:r>
            <a:r>
              <a:rPr lang="en-US" sz="1800" cap="none" dirty="0"/>
              <a:t> (</a:t>
            </a:r>
            <a:r>
              <a:rPr lang="en-US" sz="1800" cap="none" dirty="0" err="1"/>
              <a:t>Asumsi</a:t>
            </a:r>
            <a:r>
              <a:rPr lang="en-US" sz="1800" cap="none" dirty="0"/>
              <a:t> Tingkat </a:t>
            </a:r>
            <a:r>
              <a:rPr lang="en-US" sz="1800" cap="none" dirty="0" err="1"/>
              <a:t>Upah</a:t>
            </a:r>
            <a:r>
              <a:rPr lang="en-US" sz="1800" cap="none" dirty="0"/>
              <a:t> Flexible)</a:t>
            </a:r>
            <a:br>
              <a:rPr lang="en-US" sz="1800" cap="none" dirty="0"/>
            </a:br>
            <a:br>
              <a:rPr lang="en-US" sz="1800" cap="none" dirty="0"/>
            </a:br>
            <a:r>
              <a:rPr lang="en-US" sz="1800" cap="none" dirty="0"/>
              <a:t> </a:t>
            </a:r>
            <a:r>
              <a:rPr lang="en-US" sz="1800" cap="none" dirty="0" err="1"/>
              <a:t>Pergeseran</a:t>
            </a:r>
            <a:r>
              <a:rPr lang="en-US" sz="1800" cap="none" dirty="0"/>
              <a:t> </a:t>
            </a:r>
            <a:r>
              <a:rPr lang="en-US" sz="1800" cap="none" dirty="0" err="1"/>
              <a:t>Kurva</a:t>
            </a:r>
            <a:r>
              <a:rPr lang="en-US" sz="1800" cap="none" dirty="0"/>
              <a:t> AD </a:t>
            </a:r>
            <a:r>
              <a:rPr lang="en-US" sz="1800" cap="none" dirty="0" err="1"/>
              <a:t>Disebabkan</a:t>
            </a:r>
            <a:r>
              <a:rPr lang="en-US" sz="1800" cap="none" dirty="0"/>
              <a:t> Oleh </a:t>
            </a:r>
            <a:r>
              <a:rPr lang="en-US" sz="1800" cap="none" dirty="0" err="1"/>
              <a:t>Adanya</a:t>
            </a:r>
            <a:r>
              <a:rPr lang="en-US" sz="1800" cap="none" dirty="0"/>
              <a:t> </a:t>
            </a:r>
            <a:r>
              <a:rPr lang="en-US" sz="1800" cap="none" dirty="0" err="1"/>
              <a:t>Kebijakan</a:t>
            </a:r>
            <a:r>
              <a:rPr lang="en-US" sz="1800" cap="none" dirty="0"/>
              <a:t> </a:t>
            </a:r>
            <a:r>
              <a:rPr lang="en-US" sz="1800" cap="none" dirty="0" err="1"/>
              <a:t>Moneter</a:t>
            </a:r>
            <a:r>
              <a:rPr lang="en-US" sz="1800" cap="none" dirty="0"/>
              <a:t> Dan </a:t>
            </a:r>
            <a:r>
              <a:rPr lang="en-US" sz="1800" cap="none" dirty="0" err="1"/>
              <a:t>Fiskal</a:t>
            </a:r>
            <a:r>
              <a:rPr lang="en-US" sz="1800" cap="none" dirty="0"/>
              <a:t> </a:t>
            </a:r>
            <a:r>
              <a:rPr lang="en-US" sz="1800" cap="none" dirty="0" err="1"/>
              <a:t>Membentuk</a:t>
            </a:r>
            <a:r>
              <a:rPr lang="en-US" sz="1800" cap="none" dirty="0"/>
              <a:t> </a:t>
            </a:r>
            <a:r>
              <a:rPr lang="en-US" sz="1800" cap="none" dirty="0" err="1"/>
              <a:t>Kurva</a:t>
            </a:r>
            <a:r>
              <a:rPr lang="en-US" sz="1800" cap="none" dirty="0"/>
              <a:t> AS : </a:t>
            </a:r>
            <a:r>
              <a:rPr lang="en-US" sz="1800" cap="none" dirty="0" err="1"/>
              <a:t>Pendekatan</a:t>
            </a:r>
            <a:r>
              <a:rPr lang="en-US" sz="1800" cap="none" dirty="0"/>
              <a:t> Keynesian (</a:t>
            </a:r>
            <a:r>
              <a:rPr lang="en-US" sz="1800" cap="none" dirty="0" err="1"/>
              <a:t>Asumsi</a:t>
            </a:r>
            <a:r>
              <a:rPr lang="en-US" sz="1800" cap="none" dirty="0"/>
              <a:t> Tingkat </a:t>
            </a:r>
            <a:r>
              <a:rPr lang="en-US" sz="1800" cap="none" dirty="0" err="1"/>
              <a:t>Upah</a:t>
            </a:r>
            <a:r>
              <a:rPr lang="en-US" sz="1800" cap="none" dirty="0"/>
              <a:t> Rigid) Dan </a:t>
            </a:r>
            <a:r>
              <a:rPr lang="en-US" sz="1800" cap="none" dirty="0" err="1"/>
              <a:t>Pendekatan</a:t>
            </a:r>
            <a:r>
              <a:rPr lang="en-US" sz="1800" cap="none" dirty="0"/>
              <a:t> </a:t>
            </a:r>
            <a:r>
              <a:rPr lang="en-US" sz="1800" cap="none" dirty="0" err="1"/>
              <a:t>Klasik</a:t>
            </a:r>
            <a:r>
              <a:rPr lang="en-US" sz="1800" cap="none" dirty="0"/>
              <a:t> (</a:t>
            </a:r>
            <a:r>
              <a:rPr lang="en-US" sz="1800" cap="none" dirty="0" err="1"/>
              <a:t>Asumsi</a:t>
            </a:r>
            <a:r>
              <a:rPr lang="en-US" sz="1800" cap="none" dirty="0"/>
              <a:t> Tingkat </a:t>
            </a:r>
            <a:r>
              <a:rPr lang="en-US" sz="1800" cap="none" dirty="0" err="1"/>
              <a:t>Upah</a:t>
            </a:r>
            <a:r>
              <a:rPr lang="en-US" sz="1800" cap="none" dirty="0"/>
              <a:t> Flexible)</a:t>
            </a:r>
            <a:br>
              <a:rPr lang="en-US" sz="1800" cap="none" dirty="0"/>
            </a:br>
            <a:endParaRPr lang="en-US" sz="1800" cap="non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9600" y="1371600"/>
            <a:ext cx="4648200" cy="388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ctrTitle"/>
          </p:nvPr>
        </p:nvSpPr>
        <p:spPr>
          <a:xfrm>
            <a:off x="3276600" y="533400"/>
            <a:ext cx="5257800" cy="609600"/>
          </a:xfrm>
          <a:ln>
            <a:solidFill>
              <a:schemeClr val="tx2">
                <a:lumMod val="60000"/>
                <a:lumOff val="40000"/>
              </a:schemeClr>
            </a:solidFill>
          </a:ln>
        </p:spPr>
        <p:txBody>
          <a:bodyPr>
            <a:normAutofit fontScale="90000"/>
          </a:bodyPr>
          <a:lstStyle/>
          <a:p>
            <a:pPr algn="l"/>
            <a:r>
              <a:rPr lang="en-US" sz="2400" b="1" dirty="0" err="1">
                <a:effectLst>
                  <a:outerShdw blurRad="38100" dist="38100" dir="2700000" algn="tl">
                    <a:srgbClr val="000000">
                      <a:alpha val="43137"/>
                    </a:srgbClr>
                  </a:outerShdw>
                </a:effectLst>
              </a:rPr>
              <a:t>Faktor-faktor</a:t>
            </a:r>
            <a:r>
              <a:rPr lang="en-US" sz="2400" b="1" dirty="0">
                <a:effectLst>
                  <a:outerShdw blurRad="38100" dist="38100" dir="2700000" algn="tl">
                    <a:srgbClr val="000000">
                      <a:alpha val="43137"/>
                    </a:srgbClr>
                  </a:outerShdw>
                </a:effectLst>
              </a:rPr>
              <a:t> yang </a:t>
            </a:r>
            <a:r>
              <a:rPr lang="en-US" sz="2400" b="1" dirty="0" err="1">
                <a:effectLst>
                  <a:outerShdw blurRad="38100" dist="38100" dir="2700000" algn="tl">
                    <a:srgbClr val="000000">
                      <a:alpha val="43137"/>
                    </a:srgbClr>
                  </a:outerShdw>
                </a:effectLst>
              </a:rPr>
              <a:t>menggeser</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kurva</a:t>
            </a:r>
            <a:r>
              <a:rPr lang="en-US" sz="2400" b="1" dirty="0">
                <a:effectLst>
                  <a:outerShdw blurRad="38100" dist="38100" dir="2700000" algn="tl">
                    <a:srgbClr val="000000">
                      <a:alpha val="43137"/>
                    </a:srgbClr>
                  </a:outerShdw>
                </a:effectLst>
              </a:rPr>
              <a:t> AS</a:t>
            </a:r>
          </a:p>
        </p:txBody>
      </p:sp>
      <p:graphicFrame>
        <p:nvGraphicFramePr>
          <p:cNvPr id="4" name="Table 3"/>
          <p:cNvGraphicFramePr>
            <a:graphicFrameLocks noGrp="1"/>
          </p:cNvGraphicFramePr>
          <p:nvPr/>
        </p:nvGraphicFramePr>
        <p:xfrm>
          <a:off x="381000" y="1371600"/>
          <a:ext cx="4038600" cy="3618225"/>
        </p:xfrm>
        <a:graphic>
          <a:graphicData uri="http://schemas.openxmlformats.org/drawingml/2006/table">
            <a:tbl>
              <a:tblPr firstRow="1" bandRow="1">
                <a:tableStyleId>{5C22544A-7EE6-4342-B048-85BDC9FD1C3A}</a:tableStyleId>
              </a:tblPr>
              <a:tblGrid>
                <a:gridCol w="2213317">
                  <a:extLst>
                    <a:ext uri="{9D8B030D-6E8A-4147-A177-3AD203B41FA5}">
                      <a16:colId xmlns:a16="http://schemas.microsoft.com/office/drawing/2014/main" val="20000"/>
                    </a:ext>
                  </a:extLst>
                </a:gridCol>
                <a:gridCol w="1825283">
                  <a:extLst>
                    <a:ext uri="{9D8B030D-6E8A-4147-A177-3AD203B41FA5}">
                      <a16:colId xmlns:a16="http://schemas.microsoft.com/office/drawing/2014/main" val="20001"/>
                    </a:ext>
                  </a:extLst>
                </a:gridCol>
              </a:tblGrid>
              <a:tr h="522336">
                <a:tc>
                  <a:txBody>
                    <a:bodyPr/>
                    <a:lstStyle/>
                    <a:p>
                      <a:pPr algn="ctr"/>
                      <a:r>
                        <a:rPr lang="en-US" sz="1600" dirty="0" err="1"/>
                        <a:t>Faktor</a:t>
                      </a:r>
                      <a:r>
                        <a:rPr lang="en-US" sz="1600" dirty="0"/>
                        <a:t> </a:t>
                      </a:r>
                    </a:p>
                  </a:txBody>
                  <a:tcPr/>
                </a:tc>
                <a:tc>
                  <a:txBody>
                    <a:bodyPr/>
                    <a:lstStyle/>
                    <a:p>
                      <a:pPr algn="ctr"/>
                      <a:r>
                        <a:rPr lang="en-US" sz="1600" dirty="0" err="1"/>
                        <a:t>Arah</a:t>
                      </a:r>
                      <a:r>
                        <a:rPr lang="en-US" sz="1600" dirty="0"/>
                        <a:t> </a:t>
                      </a:r>
                      <a:r>
                        <a:rPr lang="en-US" sz="1600" dirty="0" err="1"/>
                        <a:t>pergeseran</a:t>
                      </a:r>
                      <a:r>
                        <a:rPr lang="en-US" sz="1600" dirty="0"/>
                        <a:t> </a:t>
                      </a:r>
                      <a:r>
                        <a:rPr lang="en-US" sz="1600" dirty="0" err="1"/>
                        <a:t>kura</a:t>
                      </a:r>
                      <a:r>
                        <a:rPr lang="en-US" sz="1600" dirty="0"/>
                        <a:t> AS</a:t>
                      </a:r>
                    </a:p>
                  </a:txBody>
                  <a:tcPr/>
                </a:tc>
                <a:extLst>
                  <a:ext uri="{0D108BD9-81ED-4DB2-BD59-A6C34878D82A}">
                    <a16:rowId xmlns:a16="http://schemas.microsoft.com/office/drawing/2014/main" val="10000"/>
                  </a:ext>
                </a:extLst>
              </a:tr>
              <a:tr h="469595">
                <a:tc>
                  <a:txBody>
                    <a:bodyPr/>
                    <a:lstStyle/>
                    <a:p>
                      <a:r>
                        <a:rPr lang="en-US" sz="1600" dirty="0"/>
                        <a:t>Y &gt;</a:t>
                      </a:r>
                      <a:r>
                        <a:rPr lang="en-US" sz="1600" baseline="0" dirty="0"/>
                        <a:t> </a:t>
                      </a:r>
                      <a:r>
                        <a:rPr lang="en-US" sz="1600" dirty="0"/>
                        <a:t> </a:t>
                      </a:r>
                      <a:r>
                        <a:rPr lang="en-US" sz="1600" dirty="0" err="1"/>
                        <a:t>Yfe</a:t>
                      </a:r>
                      <a:endParaRPr lang="en-US" sz="1600" dirty="0"/>
                    </a:p>
                  </a:txBody>
                  <a:tcPr/>
                </a:tc>
                <a:tc>
                  <a:txBody>
                    <a:bodyPr/>
                    <a:lstStyle/>
                    <a:p>
                      <a:pPr algn="ctr"/>
                      <a:r>
                        <a:rPr lang="en-US" sz="1600" dirty="0" err="1"/>
                        <a:t>ke</a:t>
                      </a:r>
                      <a:r>
                        <a:rPr lang="en-US" sz="1600" dirty="0"/>
                        <a:t> </a:t>
                      </a:r>
                      <a:r>
                        <a:rPr lang="en-US" sz="1600" dirty="0" err="1"/>
                        <a:t>kiri</a:t>
                      </a:r>
                      <a:endParaRPr lang="en-US" sz="1600" dirty="0"/>
                    </a:p>
                  </a:txBody>
                  <a:tcPr/>
                </a:tc>
                <a:extLst>
                  <a:ext uri="{0D108BD9-81ED-4DB2-BD59-A6C34878D82A}">
                    <a16:rowId xmlns:a16="http://schemas.microsoft.com/office/drawing/2014/main" val="10001"/>
                  </a:ext>
                </a:extLst>
              </a:tr>
              <a:tr h="40810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600" dirty="0"/>
                        <a:t>Y &lt;</a:t>
                      </a:r>
                      <a:r>
                        <a:rPr lang="en-US" sz="1600" baseline="0" dirty="0"/>
                        <a:t> </a:t>
                      </a:r>
                      <a:r>
                        <a:rPr lang="en-US" sz="1600" dirty="0"/>
                        <a:t> </a:t>
                      </a:r>
                      <a:r>
                        <a:rPr lang="en-US" sz="1600" dirty="0" err="1"/>
                        <a:t>Yfe</a:t>
                      </a:r>
                      <a:endParaRPr lang="en-US" sz="1600" dirty="0"/>
                    </a:p>
                  </a:txBody>
                  <a:tcPr/>
                </a:tc>
                <a:tc>
                  <a:txBody>
                    <a:bodyPr/>
                    <a:lstStyle/>
                    <a:p>
                      <a:pPr algn="ctr"/>
                      <a:r>
                        <a:rPr lang="en-US" sz="1600" dirty="0" err="1"/>
                        <a:t>ke</a:t>
                      </a:r>
                      <a:r>
                        <a:rPr lang="en-US" sz="1600" dirty="0"/>
                        <a:t> </a:t>
                      </a:r>
                      <a:r>
                        <a:rPr lang="en-US" sz="1600" dirty="0" err="1"/>
                        <a:t>kanan</a:t>
                      </a:r>
                      <a:endParaRPr lang="en-US" sz="1600" dirty="0"/>
                    </a:p>
                  </a:txBody>
                  <a:tcPr/>
                </a:tc>
                <a:extLst>
                  <a:ext uri="{0D108BD9-81ED-4DB2-BD59-A6C34878D82A}">
                    <a16:rowId xmlns:a16="http://schemas.microsoft.com/office/drawing/2014/main" val="10002"/>
                  </a:ext>
                </a:extLst>
              </a:tr>
              <a:tr h="522336">
                <a:tc>
                  <a:txBody>
                    <a:bodyPr/>
                    <a:lstStyle/>
                    <a:p>
                      <a:r>
                        <a:rPr lang="en-US" sz="1600" dirty="0" err="1"/>
                        <a:t>Ekspekasi</a:t>
                      </a:r>
                      <a:r>
                        <a:rPr lang="en-US" sz="1600" baseline="0" dirty="0"/>
                        <a:t> </a:t>
                      </a:r>
                      <a:r>
                        <a:rPr lang="en-US" sz="1600" baseline="0" dirty="0" err="1"/>
                        <a:t>kenaikan</a:t>
                      </a:r>
                      <a:r>
                        <a:rPr lang="en-US" sz="1600" baseline="0" dirty="0"/>
                        <a:t> </a:t>
                      </a:r>
                      <a:r>
                        <a:rPr lang="en-US" sz="1600" baseline="0" dirty="0" err="1"/>
                        <a:t>inflasi</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600" dirty="0" err="1"/>
                        <a:t>ke</a:t>
                      </a:r>
                      <a:r>
                        <a:rPr lang="en-US" sz="1600" dirty="0"/>
                        <a:t> </a:t>
                      </a:r>
                      <a:r>
                        <a:rPr lang="en-US" sz="1600" dirty="0" err="1"/>
                        <a:t>kiri</a:t>
                      </a:r>
                      <a:endParaRPr lang="en-US" sz="1600" dirty="0"/>
                    </a:p>
                  </a:txBody>
                  <a:tcPr/>
                </a:tc>
                <a:extLst>
                  <a:ext uri="{0D108BD9-81ED-4DB2-BD59-A6C34878D82A}">
                    <a16:rowId xmlns:a16="http://schemas.microsoft.com/office/drawing/2014/main" val="10003"/>
                  </a:ext>
                </a:extLst>
              </a:tr>
              <a:tr h="408101">
                <a:tc>
                  <a:txBody>
                    <a:bodyPr/>
                    <a:lstStyle/>
                    <a:p>
                      <a:r>
                        <a:rPr lang="en-US" sz="1600" dirty="0" err="1"/>
                        <a:t>Dorongan</a:t>
                      </a:r>
                      <a:r>
                        <a:rPr lang="en-US" sz="1600" dirty="0"/>
                        <a:t> </a:t>
                      </a:r>
                      <a:r>
                        <a:rPr lang="en-US" sz="1600" dirty="0" err="1"/>
                        <a:t>upah</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600" dirty="0" err="1"/>
                        <a:t>ke</a:t>
                      </a:r>
                      <a:r>
                        <a:rPr lang="en-US" sz="1600" dirty="0"/>
                        <a:t> </a:t>
                      </a:r>
                      <a:r>
                        <a:rPr lang="en-US" sz="1600" dirty="0" err="1"/>
                        <a:t>kiri</a:t>
                      </a:r>
                      <a:endParaRPr lang="en-US" sz="1600" dirty="0"/>
                    </a:p>
                  </a:txBody>
                  <a:tcPr/>
                </a:tc>
                <a:extLst>
                  <a:ext uri="{0D108BD9-81ED-4DB2-BD59-A6C34878D82A}">
                    <a16:rowId xmlns:a16="http://schemas.microsoft.com/office/drawing/2014/main" val="10004"/>
                  </a:ext>
                </a:extLst>
              </a:tr>
              <a:tr h="587094">
                <a:tc>
                  <a:txBody>
                    <a:bodyPr/>
                    <a:lstStyle/>
                    <a:p>
                      <a:r>
                        <a:rPr lang="en-US" sz="1600" dirty="0" err="1"/>
                        <a:t>Guncangan</a:t>
                      </a:r>
                      <a:r>
                        <a:rPr lang="en-US" sz="1600" dirty="0"/>
                        <a:t> </a:t>
                      </a:r>
                      <a:r>
                        <a:rPr lang="en-US" sz="1600" dirty="0" err="1"/>
                        <a:t>penawaran</a:t>
                      </a:r>
                      <a:r>
                        <a:rPr lang="en-US" sz="1600" dirty="0"/>
                        <a:t> </a:t>
                      </a:r>
                      <a:r>
                        <a:rPr lang="en-US" sz="1600" dirty="0" err="1"/>
                        <a:t>negatif</a:t>
                      </a:r>
                      <a:endParaRPr lang="en-US" sz="1600" dirty="0"/>
                    </a:p>
                  </a:txBody>
                  <a:tcPr/>
                </a:tc>
                <a:tc>
                  <a:txBody>
                    <a:bodyPr/>
                    <a:lstStyle/>
                    <a:p>
                      <a:pPr algn="ctr"/>
                      <a:r>
                        <a:rPr lang="en-US" sz="1600" dirty="0" err="1"/>
                        <a:t>ke</a:t>
                      </a:r>
                      <a:r>
                        <a:rPr lang="en-US" sz="1600" dirty="0"/>
                        <a:t> </a:t>
                      </a:r>
                      <a:r>
                        <a:rPr lang="en-US" sz="1600" dirty="0" err="1"/>
                        <a:t>kanan</a:t>
                      </a:r>
                      <a:endParaRPr lang="en-US" sz="1600" dirty="0"/>
                    </a:p>
                  </a:txBody>
                  <a:tcPr/>
                </a:tc>
                <a:extLst>
                  <a:ext uri="{0D108BD9-81ED-4DB2-BD59-A6C34878D82A}">
                    <a16:rowId xmlns:a16="http://schemas.microsoft.com/office/drawing/2014/main" val="10005"/>
                  </a:ext>
                </a:extLst>
              </a:tr>
              <a:tr h="587094">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600" dirty="0" err="1"/>
                        <a:t>Guncangan</a:t>
                      </a:r>
                      <a:r>
                        <a:rPr lang="en-US" sz="1600" dirty="0"/>
                        <a:t> </a:t>
                      </a:r>
                      <a:r>
                        <a:rPr lang="en-US" sz="1600" dirty="0" err="1"/>
                        <a:t>penawaran</a:t>
                      </a:r>
                      <a:r>
                        <a:rPr lang="en-US" sz="1600" dirty="0"/>
                        <a:t> </a:t>
                      </a:r>
                      <a:r>
                        <a:rPr lang="en-US" sz="1600" dirty="0" err="1"/>
                        <a:t>positif</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600" dirty="0" err="1"/>
                        <a:t>ke</a:t>
                      </a:r>
                      <a:r>
                        <a:rPr lang="en-US" sz="1600" dirty="0"/>
                        <a:t> </a:t>
                      </a:r>
                      <a:r>
                        <a:rPr lang="en-US" sz="1600" dirty="0" err="1"/>
                        <a:t>kiri</a:t>
                      </a:r>
                      <a:endParaRPr lang="en-US" sz="1600" dirty="0"/>
                    </a:p>
                  </a:txBody>
                  <a:tcPr/>
                </a:tc>
                <a:extLst>
                  <a:ext uri="{0D108BD9-81ED-4DB2-BD59-A6C34878D82A}">
                    <a16:rowId xmlns:a16="http://schemas.microsoft.com/office/drawing/2014/main" val="10006"/>
                  </a:ext>
                </a:extLst>
              </a:tr>
            </a:tbl>
          </a:graphicData>
        </a:graphic>
      </p:graphicFrame>
      <p:grpSp>
        <p:nvGrpSpPr>
          <p:cNvPr id="40" name="Group 39"/>
          <p:cNvGrpSpPr/>
          <p:nvPr/>
        </p:nvGrpSpPr>
        <p:grpSpPr>
          <a:xfrm>
            <a:off x="4533900" y="1446445"/>
            <a:ext cx="4267201" cy="3508176"/>
            <a:chOff x="4495800" y="1676400"/>
            <a:chExt cx="4267201" cy="3508176"/>
          </a:xfrm>
        </p:grpSpPr>
        <p:grpSp>
          <p:nvGrpSpPr>
            <p:cNvPr id="5" name="Group 4"/>
            <p:cNvGrpSpPr/>
            <p:nvPr/>
          </p:nvGrpSpPr>
          <p:grpSpPr>
            <a:xfrm>
              <a:off x="4495800" y="1981200"/>
              <a:ext cx="4267201" cy="3203376"/>
              <a:chOff x="4267200" y="1828998"/>
              <a:chExt cx="5315509" cy="3206158"/>
            </a:xfrm>
          </p:grpSpPr>
          <p:grpSp>
            <p:nvGrpSpPr>
              <p:cNvPr id="6" name="Group 98"/>
              <p:cNvGrpSpPr/>
              <p:nvPr/>
            </p:nvGrpSpPr>
            <p:grpSpPr>
              <a:xfrm>
                <a:off x="4812774" y="1828998"/>
                <a:ext cx="4769935" cy="3050779"/>
                <a:chOff x="4888973" y="2362398"/>
                <a:chExt cx="4769935" cy="3050779"/>
              </a:xfrm>
            </p:grpSpPr>
            <p:grpSp>
              <p:nvGrpSpPr>
                <p:cNvPr id="12" name="Group 4"/>
                <p:cNvGrpSpPr/>
                <p:nvPr/>
              </p:nvGrpSpPr>
              <p:grpSpPr>
                <a:xfrm>
                  <a:off x="4888973" y="2368870"/>
                  <a:ext cx="4663127" cy="2888929"/>
                  <a:chOff x="989805" y="1753396"/>
                  <a:chExt cx="4020778" cy="2684014"/>
                </a:xfrm>
              </p:grpSpPr>
              <p:grpSp>
                <p:nvGrpSpPr>
                  <p:cNvPr id="19" name="Group 149"/>
                  <p:cNvGrpSpPr/>
                  <p:nvPr/>
                </p:nvGrpSpPr>
                <p:grpSpPr>
                  <a:xfrm>
                    <a:off x="989805" y="1753396"/>
                    <a:ext cx="3201193" cy="2684014"/>
                    <a:chOff x="989806" y="1753394"/>
                    <a:chExt cx="3201194" cy="2684011"/>
                  </a:xfrm>
                </p:grpSpPr>
                <p:grpSp>
                  <p:nvGrpSpPr>
                    <p:cNvPr id="22" name="Group 139"/>
                    <p:cNvGrpSpPr/>
                    <p:nvPr/>
                  </p:nvGrpSpPr>
                  <p:grpSpPr>
                    <a:xfrm>
                      <a:off x="989806" y="1753394"/>
                      <a:ext cx="3201194" cy="2667794"/>
                      <a:chOff x="989806" y="1753394"/>
                      <a:chExt cx="3201194" cy="2667794"/>
                    </a:xfrm>
                  </p:grpSpPr>
                  <p:cxnSp>
                    <p:nvCxnSpPr>
                      <p:cNvPr id="28"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12"/>
                    <p:cNvCxnSpPr/>
                    <p:nvPr/>
                  </p:nvCxnSpPr>
                  <p:spPr>
                    <a:xfrm rot="16200000" flipH="1">
                      <a:off x="1703635" y="3650552"/>
                      <a:ext cx="1573704" cy="2"/>
                    </a:xfrm>
                    <a:prstGeom prst="line">
                      <a:avLst/>
                    </a:prstGeom>
                    <a:ln w="285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01519" y="2385090"/>
                      <a:ext cx="2619026" cy="178627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1373530" y="2084956"/>
                      <a:ext cx="2583326" cy="178811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1010453" y="2810229"/>
                      <a:ext cx="1504148" cy="91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010453" y="3164510"/>
                      <a:ext cx="1808848" cy="646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120543" y="2314236"/>
                    <a:ext cx="890040" cy="25757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SRAS o</a:t>
                    </a:r>
                  </a:p>
                </p:txBody>
              </p:sp>
              <p:sp>
                <p:nvSpPr>
                  <p:cNvPr id="21" name="TextBox 20"/>
                  <p:cNvSpPr txBox="1"/>
                  <p:nvPr/>
                </p:nvSpPr>
                <p:spPr>
                  <a:xfrm>
                    <a:off x="3956854" y="3660510"/>
                    <a:ext cx="578803" cy="343134"/>
                  </a:xfrm>
                  <a:prstGeom prst="rect">
                    <a:avLst/>
                  </a:prstGeom>
                  <a:noFill/>
                </p:spPr>
                <p:txBody>
                  <a:bodyPr wrap="square" rtlCol="0">
                    <a:spAutoFit/>
                  </a:bodyPr>
                  <a:lstStyle/>
                  <a:p>
                    <a:r>
                      <a:rPr lang="en-US" dirty="0"/>
                      <a:t>AD</a:t>
                    </a:r>
                    <a:endParaRPr lang="en-US" sz="1200" dirty="0"/>
                  </a:p>
                </p:txBody>
              </p:sp>
            </p:grpSp>
            <p:cxnSp>
              <p:nvCxnSpPr>
                <p:cNvPr id="13" name="Straight Connector 12"/>
                <p:cNvCxnSpPr/>
                <p:nvPr/>
              </p:nvCxnSpPr>
              <p:spPr>
                <a:xfrm flipV="1">
                  <a:off x="5102757" y="2591197"/>
                  <a:ext cx="2942514" cy="18303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856334" y="3925661"/>
                  <a:ext cx="2669317" cy="197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50351" y="2591197"/>
                  <a:ext cx="1092351" cy="27724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SRAS 1</a:t>
                  </a:r>
                </a:p>
              </p:txBody>
            </p:sp>
            <p:sp>
              <p:nvSpPr>
                <p:cNvPr id="16" name="TextBox 15"/>
                <p:cNvSpPr txBox="1"/>
                <p:nvPr/>
              </p:nvSpPr>
              <p:spPr>
                <a:xfrm>
                  <a:off x="8686799" y="5105400"/>
                  <a:ext cx="972109" cy="307777"/>
                </a:xfrm>
                <a:prstGeom prst="rect">
                  <a:avLst/>
                </a:prstGeom>
                <a:noFill/>
              </p:spPr>
              <p:txBody>
                <a:bodyPr wrap="square" rtlCol="0">
                  <a:spAutoFit/>
                </a:bodyPr>
                <a:lstStyle/>
                <a:p>
                  <a:r>
                    <a:rPr lang="en-US" sz="1400" dirty="0"/>
                    <a:t>output</a:t>
                  </a:r>
                </a:p>
              </p:txBody>
            </p:sp>
            <p:sp>
              <p:nvSpPr>
                <p:cNvPr id="17" name="TextBox 16"/>
                <p:cNvSpPr txBox="1"/>
                <p:nvPr/>
              </p:nvSpPr>
              <p:spPr>
                <a:xfrm>
                  <a:off x="6621473" y="2362398"/>
                  <a:ext cx="972109" cy="27724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LRAS1</a:t>
                  </a:r>
                </a:p>
              </p:txBody>
            </p:sp>
            <p:sp>
              <p:nvSpPr>
                <p:cNvPr id="18" name="TextBox 17"/>
                <p:cNvSpPr txBox="1"/>
                <p:nvPr/>
              </p:nvSpPr>
              <p:spPr>
                <a:xfrm>
                  <a:off x="7380832" y="3735189"/>
                  <a:ext cx="381000" cy="308044"/>
                </a:xfrm>
                <a:prstGeom prst="rect">
                  <a:avLst/>
                </a:prstGeom>
                <a:noFill/>
              </p:spPr>
              <p:txBody>
                <a:bodyPr wrap="square" rtlCol="0">
                  <a:spAutoFit/>
                </a:bodyPr>
                <a:lstStyle/>
                <a:p>
                  <a:pPr algn="ctr"/>
                  <a:r>
                    <a:rPr lang="en-US" sz="1400" dirty="0"/>
                    <a:t>A</a:t>
                  </a:r>
                </a:p>
              </p:txBody>
            </p:sp>
          </p:grpSp>
          <p:sp>
            <p:nvSpPr>
              <p:cNvPr id="7" name="TextBox 6"/>
              <p:cNvSpPr txBox="1"/>
              <p:nvPr/>
            </p:nvSpPr>
            <p:spPr>
              <a:xfrm flipV="1">
                <a:off x="4267200" y="2669976"/>
                <a:ext cx="457199" cy="308044"/>
              </a:xfrm>
              <a:prstGeom prst="rect">
                <a:avLst/>
              </a:prstGeom>
              <a:noFill/>
            </p:spPr>
            <p:txBody>
              <a:bodyPr wrap="square" rtlCol="0">
                <a:spAutoFit/>
              </a:bodyPr>
              <a:lstStyle/>
              <a:p>
                <a:r>
                  <a:rPr lang="en-US" sz="1400" dirty="0"/>
                  <a:t>P1</a:t>
                </a:r>
              </a:p>
            </p:txBody>
          </p:sp>
          <p:sp>
            <p:nvSpPr>
              <p:cNvPr id="8" name="TextBox 7"/>
              <p:cNvSpPr txBox="1"/>
              <p:nvPr/>
            </p:nvSpPr>
            <p:spPr>
              <a:xfrm>
                <a:off x="4267200" y="3201789"/>
                <a:ext cx="457199" cy="307777"/>
              </a:xfrm>
              <a:prstGeom prst="rect">
                <a:avLst/>
              </a:prstGeom>
              <a:noFill/>
            </p:spPr>
            <p:txBody>
              <a:bodyPr wrap="square" rtlCol="0">
                <a:spAutoFit/>
              </a:bodyPr>
              <a:lstStyle/>
              <a:p>
                <a:r>
                  <a:rPr lang="en-US" sz="1400" dirty="0"/>
                  <a:t>Po</a:t>
                </a:r>
              </a:p>
            </p:txBody>
          </p:sp>
          <p:sp>
            <p:nvSpPr>
              <p:cNvPr id="10" name="TextBox 9"/>
              <p:cNvSpPr txBox="1"/>
              <p:nvPr/>
            </p:nvSpPr>
            <p:spPr>
              <a:xfrm>
                <a:off x="6924954" y="4727112"/>
                <a:ext cx="1328877" cy="308044"/>
              </a:xfrm>
              <a:prstGeom prst="rect">
                <a:avLst/>
              </a:prstGeom>
              <a:noFill/>
            </p:spPr>
            <p:txBody>
              <a:bodyPr wrap="square" rtlCol="0">
                <a:spAutoFit/>
              </a:bodyPr>
              <a:lstStyle/>
              <a:p>
                <a:r>
                  <a:rPr lang="en-US" sz="1400" dirty="0" err="1">
                    <a:solidFill>
                      <a:srgbClr val="FF0000"/>
                    </a:solidFill>
                  </a:rPr>
                  <a:t>Yfe</a:t>
                </a:r>
                <a:endParaRPr lang="en-US" sz="1400" dirty="0">
                  <a:solidFill>
                    <a:srgbClr val="FF0000"/>
                  </a:solidFill>
                </a:endParaRPr>
              </a:p>
            </p:txBody>
          </p:sp>
          <p:sp>
            <p:nvSpPr>
              <p:cNvPr id="11" name="TextBox 10"/>
              <p:cNvSpPr txBox="1"/>
              <p:nvPr/>
            </p:nvSpPr>
            <p:spPr>
              <a:xfrm>
                <a:off x="6400800" y="4724400"/>
                <a:ext cx="457200" cy="307777"/>
              </a:xfrm>
              <a:prstGeom prst="rect">
                <a:avLst/>
              </a:prstGeom>
              <a:noFill/>
            </p:spPr>
            <p:txBody>
              <a:bodyPr wrap="square" rtlCol="0">
                <a:spAutoFit/>
              </a:bodyPr>
              <a:lstStyle/>
              <a:p>
                <a:r>
                  <a:rPr lang="en-US" sz="1400" dirty="0">
                    <a:solidFill>
                      <a:srgbClr val="FF0000"/>
                    </a:solidFill>
                  </a:rPr>
                  <a:t>Y1</a:t>
                </a:r>
              </a:p>
            </p:txBody>
          </p:sp>
        </p:grpSp>
        <p:sp>
          <p:nvSpPr>
            <p:cNvPr id="33" name="TextBox 32"/>
            <p:cNvSpPr txBox="1"/>
            <p:nvPr/>
          </p:nvSpPr>
          <p:spPr>
            <a:xfrm>
              <a:off x="4724400" y="1676400"/>
              <a:ext cx="761999" cy="307777"/>
            </a:xfrm>
            <a:prstGeom prst="rect">
              <a:avLst/>
            </a:prstGeom>
            <a:noFill/>
          </p:spPr>
          <p:txBody>
            <a:bodyPr wrap="square" rtlCol="0">
              <a:spAutoFit/>
            </a:bodyPr>
            <a:lstStyle/>
            <a:p>
              <a:r>
                <a:rPr lang="en-US" sz="1400" dirty="0"/>
                <a:t>Price</a:t>
              </a:r>
            </a:p>
          </p:txBody>
        </p:sp>
        <p:sp>
          <p:nvSpPr>
            <p:cNvPr id="34" name="TextBox 33"/>
            <p:cNvSpPr txBox="1"/>
            <p:nvPr/>
          </p:nvSpPr>
          <p:spPr>
            <a:xfrm>
              <a:off x="6096000" y="2667000"/>
              <a:ext cx="305860" cy="307777"/>
            </a:xfrm>
            <a:prstGeom prst="rect">
              <a:avLst/>
            </a:prstGeom>
            <a:noFill/>
          </p:spPr>
          <p:txBody>
            <a:bodyPr wrap="square" rtlCol="0">
              <a:spAutoFit/>
            </a:bodyPr>
            <a:lstStyle/>
            <a:p>
              <a:pPr algn="ctr"/>
              <a:r>
                <a:rPr lang="en-US" sz="1400" dirty="0"/>
                <a:t>B</a:t>
              </a:r>
            </a:p>
          </p:txBody>
        </p:sp>
      </p:grpSp>
      <p:sp>
        <p:nvSpPr>
          <p:cNvPr id="41" name="Title 1"/>
          <p:cNvSpPr txBox="1"/>
          <p:nvPr/>
        </p:nvSpPr>
        <p:spPr>
          <a:xfrm>
            <a:off x="190500" y="5343832"/>
            <a:ext cx="8763000" cy="1470883"/>
          </a:xfrm>
          <a:prstGeom prst="rect">
            <a:avLst/>
          </a:prstGeom>
          <a:solidFill>
            <a:schemeClr val="bg2"/>
          </a:solidFill>
          <a:ln>
            <a:solidFill>
              <a:schemeClr val="tx2">
                <a:lumMod val="60000"/>
                <a:lumOff val="40000"/>
              </a:schemeClr>
            </a:solidFill>
          </a:ln>
        </p:spPr>
        <p:txBody>
          <a:bodyPr vert="horz" lIns="91440" tIns="45720" rIns="91440" bIns="45720" rtlCol="0" anchor="ctr">
            <a:noAutofit/>
          </a:bodyPr>
          <a:lstStyle/>
          <a:p>
            <a:pPr lvl="0">
              <a:spcBef>
                <a:spcPct val="0"/>
              </a:spcBef>
            </a:pP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perubahan</a:t>
            </a:r>
            <a:r>
              <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rPr>
              <a:t> AS </a:t>
            </a: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menjadi</a:t>
            </a:r>
            <a:r>
              <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rPr>
              <a:t> AS1, </a:t>
            </a: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menyebabkan</a:t>
            </a:r>
            <a:r>
              <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tingkat</a:t>
            </a:r>
            <a:r>
              <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harga</a:t>
            </a:r>
            <a:r>
              <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mengalami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kenaikan</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serta</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menurunkan</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out put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riil</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kondisi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ini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disebut</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stagflasi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yaitu</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kondisi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stagnasi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pengangguran</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cs typeface="Adobe Gurmukhi" panose="01010101010101010101" pitchFamily="50" charset="0"/>
              </a:rPr>
              <a:t>dan</a:t>
            </a:r>
            <a:r>
              <a:rPr lang="en-US" dirty="0">
                <a:latin typeface="Adobe Gurmukhi" panose="01010101010101010101" pitchFamily="50" charset="0"/>
                <a:cs typeface="Adobe Gurmukhi" panose="01010101010101010101" pitchFamily="50" charset="0"/>
              </a:rPr>
              <a:t> </a:t>
            </a:r>
            <a:r>
              <a:rPr lang="en-US" dirty="0" err="1">
                <a:latin typeface="Adobe Gurmukhi" panose="01010101010101010101" pitchFamily="50" charset="0"/>
                <a:cs typeface="Adobe Gurmukhi" panose="01010101010101010101" pitchFamily="50" charset="0"/>
              </a:rPr>
              <a:t>inflasi</a:t>
            </a:r>
            <a:r>
              <a:rPr lang="en-US" dirty="0">
                <a:latin typeface="Adobe Gurmukhi" panose="01010101010101010101" pitchFamily="50" charset="0"/>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tinggi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Ekonomi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berada</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pada</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kondisi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lemah</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karena</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pertumbuhan</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ekonomi</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lebih</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kecil</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dari</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potensi</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sesungguhnya</a:t>
            </a:r>
            <a:r>
              <a:rPr lang="en-US" dirty="0">
                <a:latin typeface="Adobe Gurmukhi" panose="01010101010101010101" pitchFamily="50" charset="0"/>
                <a:ea typeface="+mj-ea"/>
                <a:cs typeface="Adobe Gurmukhi" panose="01010101010101010101" pitchFamily="50" charset="0"/>
              </a:rPr>
              <a:t>.  Tingkat </a:t>
            </a:r>
            <a:r>
              <a:rPr lang="en-US" dirty="0" err="1">
                <a:latin typeface="Adobe Gurmukhi" panose="01010101010101010101" pitchFamily="50" charset="0"/>
                <a:ea typeface="+mj-ea"/>
                <a:cs typeface="Adobe Gurmukhi" panose="01010101010101010101" pitchFamily="50" charset="0"/>
              </a:rPr>
              <a:t>upah</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turun</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dan</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menggeser</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kurva</a:t>
            </a:r>
            <a:r>
              <a:rPr lang="en-US" dirty="0">
                <a:latin typeface="Adobe Gurmukhi" panose="01010101010101010101" pitchFamily="50" charset="0"/>
                <a:ea typeface="+mj-ea"/>
                <a:cs typeface="Adobe Gurmukhi" panose="01010101010101010101" pitchFamily="50" charset="0"/>
              </a:rPr>
              <a:t> AS </a:t>
            </a:r>
            <a:r>
              <a:rPr lang="en-US" dirty="0" err="1">
                <a:latin typeface="Adobe Gurmukhi" panose="01010101010101010101" pitchFamily="50" charset="0"/>
                <a:ea typeface="+mj-ea"/>
                <a:cs typeface="Adobe Gurmukhi" panose="01010101010101010101" pitchFamily="50" charset="0"/>
              </a:rPr>
              <a:t>kembali</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ke</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posisi</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semula</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titik</a:t>
            </a:r>
            <a:r>
              <a:rPr lang="en-US" dirty="0">
                <a:latin typeface="Adobe Gurmukhi" panose="01010101010101010101" pitchFamily="50" charset="0"/>
                <a:ea typeface="+mj-ea"/>
                <a:cs typeface="Adobe Gurmukhi" panose="01010101010101010101" pitchFamily="50" charset="0"/>
              </a:rPr>
              <a:t> A.</a:t>
            </a:r>
            <a:endPar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endParaRPr>
          </a:p>
        </p:txBody>
      </p:sp>
      <p:cxnSp>
        <p:nvCxnSpPr>
          <p:cNvPr id="43" name="Straight Arrow Connector 42"/>
          <p:cNvCxnSpPr/>
          <p:nvPr/>
        </p:nvCxnSpPr>
        <p:spPr>
          <a:xfrm rot="16200000" flipH="1">
            <a:off x="6477000" y="31242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391A4DDA-88DE-117B-6EE6-55519AFC1E77}"/>
                  </a:ext>
                </a:extLst>
              </p14:cNvPr>
              <p14:cNvContentPartPr/>
              <p14:nvPr/>
            </p14:nvContentPartPr>
            <p14:xfrm>
              <a:off x="7688317" y="3789861"/>
              <a:ext cx="582120" cy="544320"/>
            </p14:xfrm>
          </p:contentPart>
        </mc:Choice>
        <mc:Fallback xmlns="">
          <p:pic>
            <p:nvPicPr>
              <p:cNvPr id="9" name="Ink 8">
                <a:extLst>
                  <a:ext uri="{FF2B5EF4-FFF2-40B4-BE49-F238E27FC236}">
                    <a16:creationId xmlns:a16="http://schemas.microsoft.com/office/drawing/2014/main" id="{391A4DDA-88DE-117B-6EE6-55519AFC1E77}"/>
                  </a:ext>
                </a:extLst>
              </p:cNvPr>
              <p:cNvPicPr/>
              <p:nvPr/>
            </p:nvPicPr>
            <p:blipFill>
              <a:blip r:embed="rId3"/>
              <a:stretch>
                <a:fillRect/>
              </a:stretch>
            </p:blipFill>
            <p:spPr>
              <a:xfrm>
                <a:off x="7670677" y="3772221"/>
                <a:ext cx="61776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 name="Ink 29">
                <a:extLst>
                  <a:ext uri="{FF2B5EF4-FFF2-40B4-BE49-F238E27FC236}">
                    <a16:creationId xmlns:a16="http://schemas.microsoft.com/office/drawing/2014/main" id="{53B506EF-B0F8-F7DF-FAA2-A70EECD0D793}"/>
                  </a:ext>
                </a:extLst>
              </p14:cNvPr>
              <p14:cNvContentPartPr/>
              <p14:nvPr/>
            </p14:nvContentPartPr>
            <p14:xfrm>
              <a:off x="7957237" y="2296941"/>
              <a:ext cx="735480" cy="645840"/>
            </p14:xfrm>
          </p:contentPart>
        </mc:Choice>
        <mc:Fallback xmlns="">
          <p:pic>
            <p:nvPicPr>
              <p:cNvPr id="30" name="Ink 29">
                <a:extLst>
                  <a:ext uri="{FF2B5EF4-FFF2-40B4-BE49-F238E27FC236}">
                    <a16:creationId xmlns:a16="http://schemas.microsoft.com/office/drawing/2014/main" id="{53B506EF-B0F8-F7DF-FAA2-A70EECD0D793}"/>
                  </a:ext>
                </a:extLst>
              </p:cNvPr>
              <p:cNvPicPr/>
              <p:nvPr/>
            </p:nvPicPr>
            <p:blipFill>
              <a:blip r:embed="rId5"/>
              <a:stretch>
                <a:fillRect/>
              </a:stretch>
            </p:blipFill>
            <p:spPr>
              <a:xfrm>
                <a:off x="7939237" y="2279301"/>
                <a:ext cx="771120" cy="681480"/>
              </a:xfrm>
              <a:prstGeom prst="rect">
                <a:avLst/>
              </a:prstGeom>
            </p:spPr>
          </p:pic>
        </mc:Fallback>
      </mc:AlternateContent>
      <p:grpSp>
        <p:nvGrpSpPr>
          <p:cNvPr id="35" name="Group 34">
            <a:extLst>
              <a:ext uri="{FF2B5EF4-FFF2-40B4-BE49-F238E27FC236}">
                <a16:creationId xmlns:a16="http://schemas.microsoft.com/office/drawing/2014/main" id="{5F45512F-C840-B59B-4B25-C7C9641B470D}"/>
              </a:ext>
            </a:extLst>
          </p:cNvPr>
          <p:cNvGrpSpPr/>
          <p:nvPr/>
        </p:nvGrpSpPr>
        <p:grpSpPr>
          <a:xfrm>
            <a:off x="6742597" y="3204141"/>
            <a:ext cx="143280" cy="126360"/>
            <a:chOff x="6742597" y="3204141"/>
            <a:chExt cx="143280" cy="126360"/>
          </a:xfrm>
        </p:grpSpPr>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D42B6DF2-3BFB-53CB-8A80-AF869D81E362}"/>
                    </a:ext>
                  </a:extLst>
                </p14:cNvPr>
                <p14:cNvContentPartPr/>
                <p14:nvPr/>
              </p14:nvContentPartPr>
              <p14:xfrm>
                <a:off x="6751237" y="3259941"/>
                <a:ext cx="134640" cy="70560"/>
              </p14:xfrm>
            </p:contentPart>
          </mc:Choice>
          <mc:Fallback xmlns="">
            <p:pic>
              <p:nvPicPr>
                <p:cNvPr id="31" name="Ink 30">
                  <a:extLst>
                    <a:ext uri="{FF2B5EF4-FFF2-40B4-BE49-F238E27FC236}">
                      <a16:creationId xmlns:a16="http://schemas.microsoft.com/office/drawing/2014/main" id="{D42B6DF2-3BFB-53CB-8A80-AF869D81E362}"/>
                    </a:ext>
                  </a:extLst>
                </p:cNvPr>
                <p:cNvPicPr/>
                <p:nvPr/>
              </p:nvPicPr>
              <p:blipFill>
                <a:blip r:embed="rId7"/>
                <a:stretch>
                  <a:fillRect/>
                </a:stretch>
              </p:blipFill>
              <p:spPr>
                <a:xfrm>
                  <a:off x="6733597" y="3242301"/>
                  <a:ext cx="170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DF8472CA-3996-661D-67A9-6594945ABB2D}"/>
                    </a:ext>
                  </a:extLst>
                </p14:cNvPr>
                <p14:cNvContentPartPr/>
                <p14:nvPr/>
              </p14:nvContentPartPr>
              <p14:xfrm>
                <a:off x="6742597" y="3204141"/>
                <a:ext cx="140760" cy="104040"/>
              </p14:xfrm>
            </p:contentPart>
          </mc:Choice>
          <mc:Fallback xmlns="">
            <p:pic>
              <p:nvPicPr>
                <p:cNvPr id="32" name="Ink 31">
                  <a:extLst>
                    <a:ext uri="{FF2B5EF4-FFF2-40B4-BE49-F238E27FC236}">
                      <a16:creationId xmlns:a16="http://schemas.microsoft.com/office/drawing/2014/main" id="{DF8472CA-3996-661D-67A9-6594945ABB2D}"/>
                    </a:ext>
                  </a:extLst>
                </p:cNvPr>
                <p:cNvPicPr/>
                <p:nvPr/>
              </p:nvPicPr>
              <p:blipFill>
                <a:blip r:embed="rId9"/>
                <a:stretch>
                  <a:fillRect/>
                </a:stretch>
              </p:blipFill>
              <p:spPr>
                <a:xfrm>
                  <a:off x="6724957" y="3186141"/>
                  <a:ext cx="17640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36" name="Ink 35">
                <a:extLst>
                  <a:ext uri="{FF2B5EF4-FFF2-40B4-BE49-F238E27FC236}">
                    <a16:creationId xmlns:a16="http://schemas.microsoft.com/office/drawing/2014/main" id="{654BBD16-DBDE-0D4B-AB7F-58C62820627F}"/>
                  </a:ext>
                </a:extLst>
              </p14:cNvPr>
              <p14:cNvContentPartPr/>
              <p14:nvPr/>
            </p14:nvContentPartPr>
            <p14:xfrm>
              <a:off x="6591037" y="4499061"/>
              <a:ext cx="527400" cy="591840"/>
            </p14:xfrm>
          </p:contentPart>
        </mc:Choice>
        <mc:Fallback xmlns="">
          <p:pic>
            <p:nvPicPr>
              <p:cNvPr id="36" name="Ink 35">
                <a:extLst>
                  <a:ext uri="{FF2B5EF4-FFF2-40B4-BE49-F238E27FC236}">
                    <a16:creationId xmlns:a16="http://schemas.microsoft.com/office/drawing/2014/main" id="{654BBD16-DBDE-0D4B-AB7F-58C62820627F}"/>
                  </a:ext>
                </a:extLst>
              </p:cNvPr>
              <p:cNvPicPr/>
              <p:nvPr/>
            </p:nvPicPr>
            <p:blipFill>
              <a:blip r:embed="rId11"/>
              <a:stretch>
                <a:fillRect/>
              </a:stretch>
            </p:blipFill>
            <p:spPr>
              <a:xfrm>
                <a:off x="6573397" y="4481061"/>
                <a:ext cx="56304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 name="Ink 36">
                <a:extLst>
                  <a:ext uri="{FF2B5EF4-FFF2-40B4-BE49-F238E27FC236}">
                    <a16:creationId xmlns:a16="http://schemas.microsoft.com/office/drawing/2014/main" id="{2E3A2707-C991-54F0-6F2A-1DA0D681CD53}"/>
                  </a:ext>
                </a:extLst>
              </p14:cNvPr>
              <p14:cNvContentPartPr/>
              <p14:nvPr/>
            </p14:nvContentPartPr>
            <p14:xfrm>
              <a:off x="8205637" y="3052941"/>
              <a:ext cx="253440" cy="160200"/>
            </p14:xfrm>
          </p:contentPart>
        </mc:Choice>
        <mc:Fallback xmlns="">
          <p:pic>
            <p:nvPicPr>
              <p:cNvPr id="37" name="Ink 36">
                <a:extLst>
                  <a:ext uri="{FF2B5EF4-FFF2-40B4-BE49-F238E27FC236}">
                    <a16:creationId xmlns:a16="http://schemas.microsoft.com/office/drawing/2014/main" id="{2E3A2707-C991-54F0-6F2A-1DA0D681CD53}"/>
                  </a:ext>
                </a:extLst>
              </p:cNvPr>
              <p:cNvPicPr/>
              <p:nvPr/>
            </p:nvPicPr>
            <p:blipFill>
              <a:blip r:embed="rId13"/>
              <a:stretch>
                <a:fillRect/>
              </a:stretch>
            </p:blipFill>
            <p:spPr>
              <a:xfrm>
                <a:off x="8187637" y="3035301"/>
                <a:ext cx="289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8" name="Ink 37">
                <a:extLst>
                  <a:ext uri="{FF2B5EF4-FFF2-40B4-BE49-F238E27FC236}">
                    <a16:creationId xmlns:a16="http://schemas.microsoft.com/office/drawing/2014/main" id="{21813B69-A7C8-27E2-3640-B57AB329166A}"/>
                  </a:ext>
                </a:extLst>
              </p14:cNvPr>
              <p14:cNvContentPartPr/>
              <p14:nvPr/>
            </p14:nvContentPartPr>
            <p14:xfrm>
              <a:off x="1040917" y="715461"/>
              <a:ext cx="16920" cy="237240"/>
            </p14:xfrm>
          </p:contentPart>
        </mc:Choice>
        <mc:Fallback xmlns="">
          <p:pic>
            <p:nvPicPr>
              <p:cNvPr id="38" name="Ink 37">
                <a:extLst>
                  <a:ext uri="{FF2B5EF4-FFF2-40B4-BE49-F238E27FC236}">
                    <a16:creationId xmlns:a16="http://schemas.microsoft.com/office/drawing/2014/main" id="{21813B69-A7C8-27E2-3640-B57AB329166A}"/>
                  </a:ext>
                </a:extLst>
              </p:cNvPr>
              <p:cNvPicPr/>
              <p:nvPr/>
            </p:nvPicPr>
            <p:blipFill>
              <a:blip r:embed="rId15"/>
              <a:stretch>
                <a:fillRect/>
              </a:stretch>
            </p:blipFill>
            <p:spPr>
              <a:xfrm>
                <a:off x="1022917" y="697461"/>
                <a:ext cx="52560" cy="272880"/>
              </a:xfrm>
              <a:prstGeom prst="rect">
                <a:avLst/>
              </a:prstGeom>
            </p:spPr>
          </p:pic>
        </mc:Fallback>
      </mc:AlternateContent>
      <p:grpSp>
        <p:nvGrpSpPr>
          <p:cNvPr id="45" name="Group 44">
            <a:extLst>
              <a:ext uri="{FF2B5EF4-FFF2-40B4-BE49-F238E27FC236}">
                <a16:creationId xmlns:a16="http://schemas.microsoft.com/office/drawing/2014/main" id="{A2F630B8-91FC-ED11-5DFC-084C3459A1D5}"/>
              </a:ext>
            </a:extLst>
          </p:cNvPr>
          <p:cNvGrpSpPr/>
          <p:nvPr/>
        </p:nvGrpSpPr>
        <p:grpSpPr>
          <a:xfrm>
            <a:off x="1208317" y="723381"/>
            <a:ext cx="191520" cy="294120"/>
            <a:chOff x="1208317" y="723381"/>
            <a:chExt cx="191520" cy="294120"/>
          </a:xfrm>
        </p:grpSpPr>
        <mc:AlternateContent xmlns:mc="http://schemas.openxmlformats.org/markup-compatibility/2006" xmlns:p14="http://schemas.microsoft.com/office/powerpoint/2010/main">
          <mc:Choice Requires="p14">
            <p:contentPart p14:bwMode="auto" r:id="rId16">
              <p14:nvContentPartPr>
                <p14:cNvPr id="39" name="Ink 38">
                  <a:extLst>
                    <a:ext uri="{FF2B5EF4-FFF2-40B4-BE49-F238E27FC236}">
                      <a16:creationId xmlns:a16="http://schemas.microsoft.com/office/drawing/2014/main" id="{3A3D9823-CF84-AEDB-9B0F-F2F1DD87F522}"/>
                    </a:ext>
                  </a:extLst>
                </p14:cNvPr>
                <p14:cNvContentPartPr/>
                <p14:nvPr/>
              </p14:nvContentPartPr>
              <p14:xfrm>
                <a:off x="1214077" y="731301"/>
                <a:ext cx="82800" cy="286200"/>
              </p14:xfrm>
            </p:contentPart>
          </mc:Choice>
          <mc:Fallback xmlns="">
            <p:pic>
              <p:nvPicPr>
                <p:cNvPr id="39" name="Ink 38">
                  <a:extLst>
                    <a:ext uri="{FF2B5EF4-FFF2-40B4-BE49-F238E27FC236}">
                      <a16:creationId xmlns:a16="http://schemas.microsoft.com/office/drawing/2014/main" id="{3A3D9823-CF84-AEDB-9B0F-F2F1DD87F522}"/>
                    </a:ext>
                  </a:extLst>
                </p:cNvPr>
                <p:cNvPicPr/>
                <p:nvPr/>
              </p:nvPicPr>
              <p:blipFill>
                <a:blip r:embed="rId17"/>
                <a:stretch>
                  <a:fillRect/>
                </a:stretch>
              </p:blipFill>
              <p:spPr>
                <a:xfrm>
                  <a:off x="1196437" y="713301"/>
                  <a:ext cx="1184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Ink 41">
                  <a:extLst>
                    <a:ext uri="{FF2B5EF4-FFF2-40B4-BE49-F238E27FC236}">
                      <a16:creationId xmlns:a16="http://schemas.microsoft.com/office/drawing/2014/main" id="{E4E291BC-5411-CC72-3909-881C6BA1D1EF}"/>
                    </a:ext>
                  </a:extLst>
                </p14:cNvPr>
                <p14:cNvContentPartPr/>
                <p14:nvPr/>
              </p14:nvContentPartPr>
              <p14:xfrm>
                <a:off x="1208317" y="723381"/>
                <a:ext cx="156960" cy="18360"/>
              </p14:xfrm>
            </p:contentPart>
          </mc:Choice>
          <mc:Fallback xmlns="">
            <p:pic>
              <p:nvPicPr>
                <p:cNvPr id="42" name="Ink 41">
                  <a:extLst>
                    <a:ext uri="{FF2B5EF4-FFF2-40B4-BE49-F238E27FC236}">
                      <a16:creationId xmlns:a16="http://schemas.microsoft.com/office/drawing/2014/main" id="{E4E291BC-5411-CC72-3909-881C6BA1D1EF}"/>
                    </a:ext>
                  </a:extLst>
                </p:cNvPr>
                <p:cNvPicPr/>
                <p:nvPr/>
              </p:nvPicPr>
              <p:blipFill>
                <a:blip r:embed="rId19"/>
                <a:stretch>
                  <a:fillRect/>
                </a:stretch>
              </p:blipFill>
              <p:spPr>
                <a:xfrm>
                  <a:off x="1190677" y="705741"/>
                  <a:ext cx="1926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4" name="Ink 43">
                  <a:extLst>
                    <a:ext uri="{FF2B5EF4-FFF2-40B4-BE49-F238E27FC236}">
                      <a16:creationId xmlns:a16="http://schemas.microsoft.com/office/drawing/2014/main" id="{D2CAC2C8-B055-EBC7-47E9-F66BDAA7FEAC}"/>
                    </a:ext>
                  </a:extLst>
                </p14:cNvPr>
                <p14:cNvContentPartPr/>
                <p14:nvPr/>
              </p14:nvContentPartPr>
              <p14:xfrm>
                <a:off x="1383277" y="755061"/>
                <a:ext cx="16560" cy="244800"/>
              </p14:xfrm>
            </p:contentPart>
          </mc:Choice>
          <mc:Fallback xmlns="">
            <p:pic>
              <p:nvPicPr>
                <p:cNvPr id="44" name="Ink 43">
                  <a:extLst>
                    <a:ext uri="{FF2B5EF4-FFF2-40B4-BE49-F238E27FC236}">
                      <a16:creationId xmlns:a16="http://schemas.microsoft.com/office/drawing/2014/main" id="{D2CAC2C8-B055-EBC7-47E9-F66BDAA7FEAC}"/>
                    </a:ext>
                  </a:extLst>
                </p:cNvPr>
                <p:cNvPicPr/>
                <p:nvPr/>
              </p:nvPicPr>
              <p:blipFill>
                <a:blip r:embed="rId21"/>
                <a:stretch>
                  <a:fillRect/>
                </a:stretch>
              </p:blipFill>
              <p:spPr>
                <a:xfrm>
                  <a:off x="1365277" y="737061"/>
                  <a:ext cx="52200" cy="280440"/>
                </a:xfrm>
                <a:prstGeom prst="rect">
                  <a:avLst/>
                </a:prstGeom>
              </p:spPr>
            </p:pic>
          </mc:Fallback>
        </mc:AlternateContent>
      </p:grpSp>
      <p:grpSp>
        <p:nvGrpSpPr>
          <p:cNvPr id="49" name="Group 48">
            <a:extLst>
              <a:ext uri="{FF2B5EF4-FFF2-40B4-BE49-F238E27FC236}">
                <a16:creationId xmlns:a16="http://schemas.microsoft.com/office/drawing/2014/main" id="{D13FF600-AECB-9091-A7A1-ED5744DFF479}"/>
              </a:ext>
            </a:extLst>
          </p:cNvPr>
          <p:cNvGrpSpPr/>
          <p:nvPr/>
        </p:nvGrpSpPr>
        <p:grpSpPr>
          <a:xfrm>
            <a:off x="365197" y="620061"/>
            <a:ext cx="355320" cy="300600"/>
            <a:chOff x="365197" y="620061"/>
            <a:chExt cx="355320" cy="300600"/>
          </a:xfrm>
        </p:grpSpPr>
        <mc:AlternateContent xmlns:mc="http://schemas.openxmlformats.org/markup-compatibility/2006" xmlns:p14="http://schemas.microsoft.com/office/powerpoint/2010/main">
          <mc:Choice Requires="p14">
            <p:contentPart p14:bwMode="auto" r:id="rId22">
              <p14:nvContentPartPr>
                <p14:cNvPr id="46" name="Ink 45">
                  <a:extLst>
                    <a:ext uri="{FF2B5EF4-FFF2-40B4-BE49-F238E27FC236}">
                      <a16:creationId xmlns:a16="http://schemas.microsoft.com/office/drawing/2014/main" id="{EDEAA017-FC16-832D-F469-3BDFFA52786F}"/>
                    </a:ext>
                  </a:extLst>
                </p14:cNvPr>
                <p14:cNvContentPartPr/>
                <p14:nvPr/>
              </p14:nvContentPartPr>
              <p14:xfrm>
                <a:off x="365197" y="661461"/>
                <a:ext cx="176400" cy="171360"/>
              </p14:xfrm>
            </p:contentPart>
          </mc:Choice>
          <mc:Fallback xmlns="">
            <p:pic>
              <p:nvPicPr>
                <p:cNvPr id="46" name="Ink 45">
                  <a:extLst>
                    <a:ext uri="{FF2B5EF4-FFF2-40B4-BE49-F238E27FC236}">
                      <a16:creationId xmlns:a16="http://schemas.microsoft.com/office/drawing/2014/main" id="{EDEAA017-FC16-832D-F469-3BDFFA52786F}"/>
                    </a:ext>
                  </a:extLst>
                </p:cNvPr>
                <p:cNvPicPr/>
                <p:nvPr/>
              </p:nvPicPr>
              <p:blipFill>
                <a:blip r:embed="rId23"/>
                <a:stretch>
                  <a:fillRect/>
                </a:stretch>
              </p:blipFill>
              <p:spPr>
                <a:xfrm>
                  <a:off x="347197" y="643461"/>
                  <a:ext cx="212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7" name="Ink 46">
                  <a:extLst>
                    <a:ext uri="{FF2B5EF4-FFF2-40B4-BE49-F238E27FC236}">
                      <a16:creationId xmlns:a16="http://schemas.microsoft.com/office/drawing/2014/main" id="{AAC2699A-9052-3A61-6809-21A4EE868C3B}"/>
                    </a:ext>
                  </a:extLst>
                </p14:cNvPr>
                <p14:cNvContentPartPr/>
                <p14:nvPr/>
              </p14:nvContentPartPr>
              <p14:xfrm>
                <a:off x="580477" y="643821"/>
                <a:ext cx="140040" cy="230040"/>
              </p14:xfrm>
            </p:contentPart>
          </mc:Choice>
          <mc:Fallback xmlns="">
            <p:pic>
              <p:nvPicPr>
                <p:cNvPr id="47" name="Ink 46">
                  <a:extLst>
                    <a:ext uri="{FF2B5EF4-FFF2-40B4-BE49-F238E27FC236}">
                      <a16:creationId xmlns:a16="http://schemas.microsoft.com/office/drawing/2014/main" id="{AAC2699A-9052-3A61-6809-21A4EE868C3B}"/>
                    </a:ext>
                  </a:extLst>
                </p:cNvPr>
                <p:cNvPicPr/>
                <p:nvPr/>
              </p:nvPicPr>
              <p:blipFill>
                <a:blip r:embed="rId25"/>
                <a:stretch>
                  <a:fillRect/>
                </a:stretch>
              </p:blipFill>
              <p:spPr>
                <a:xfrm>
                  <a:off x="562477" y="625821"/>
                  <a:ext cx="1756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 name="Ink 47">
                  <a:extLst>
                    <a:ext uri="{FF2B5EF4-FFF2-40B4-BE49-F238E27FC236}">
                      <a16:creationId xmlns:a16="http://schemas.microsoft.com/office/drawing/2014/main" id="{B9BF5A86-948A-509E-9CDA-7DF4C7B9DA12}"/>
                    </a:ext>
                  </a:extLst>
                </p14:cNvPr>
                <p14:cNvContentPartPr/>
                <p14:nvPr/>
              </p14:nvContentPartPr>
              <p14:xfrm>
                <a:off x="625117" y="620061"/>
                <a:ext cx="82800" cy="300600"/>
              </p14:xfrm>
            </p:contentPart>
          </mc:Choice>
          <mc:Fallback xmlns="">
            <p:pic>
              <p:nvPicPr>
                <p:cNvPr id="48" name="Ink 47">
                  <a:extLst>
                    <a:ext uri="{FF2B5EF4-FFF2-40B4-BE49-F238E27FC236}">
                      <a16:creationId xmlns:a16="http://schemas.microsoft.com/office/drawing/2014/main" id="{B9BF5A86-948A-509E-9CDA-7DF4C7B9DA12}"/>
                    </a:ext>
                  </a:extLst>
                </p:cNvPr>
                <p:cNvPicPr/>
                <p:nvPr/>
              </p:nvPicPr>
              <p:blipFill>
                <a:blip r:embed="rId27"/>
                <a:stretch>
                  <a:fillRect/>
                </a:stretch>
              </p:blipFill>
              <p:spPr>
                <a:xfrm>
                  <a:off x="607477" y="602421"/>
                  <a:ext cx="118440" cy="336240"/>
                </a:xfrm>
                <a:prstGeom prst="rect">
                  <a:avLst/>
                </a:prstGeom>
              </p:spPr>
            </p:pic>
          </mc:Fallback>
        </mc:AlternateContent>
      </p:grpSp>
      <p:grpSp>
        <p:nvGrpSpPr>
          <p:cNvPr id="55" name="Group 54">
            <a:extLst>
              <a:ext uri="{FF2B5EF4-FFF2-40B4-BE49-F238E27FC236}">
                <a16:creationId xmlns:a16="http://schemas.microsoft.com/office/drawing/2014/main" id="{79CBB0B3-AB2B-65AF-108E-2DF43118127E}"/>
              </a:ext>
            </a:extLst>
          </p:cNvPr>
          <p:cNvGrpSpPr/>
          <p:nvPr/>
        </p:nvGrpSpPr>
        <p:grpSpPr>
          <a:xfrm>
            <a:off x="1621597" y="858741"/>
            <a:ext cx="715680" cy="321120"/>
            <a:chOff x="1621597" y="858741"/>
            <a:chExt cx="715680" cy="321120"/>
          </a:xfrm>
        </p:grpSpPr>
        <mc:AlternateContent xmlns:mc="http://schemas.openxmlformats.org/markup-compatibility/2006" xmlns:p14="http://schemas.microsoft.com/office/powerpoint/2010/main">
          <mc:Choice Requires="p14">
            <p:contentPart p14:bwMode="auto" r:id="rId28">
              <p14:nvContentPartPr>
                <p14:cNvPr id="50" name="Ink 49">
                  <a:extLst>
                    <a:ext uri="{FF2B5EF4-FFF2-40B4-BE49-F238E27FC236}">
                      <a16:creationId xmlns:a16="http://schemas.microsoft.com/office/drawing/2014/main" id="{C4BB20D0-64D3-6487-754D-052910435B82}"/>
                    </a:ext>
                  </a:extLst>
                </p14:cNvPr>
                <p14:cNvContentPartPr/>
                <p14:nvPr/>
              </p14:nvContentPartPr>
              <p14:xfrm>
                <a:off x="1621597" y="946221"/>
                <a:ext cx="459360" cy="56520"/>
              </p14:xfrm>
            </p:contentPart>
          </mc:Choice>
          <mc:Fallback xmlns="">
            <p:pic>
              <p:nvPicPr>
                <p:cNvPr id="50" name="Ink 49">
                  <a:extLst>
                    <a:ext uri="{FF2B5EF4-FFF2-40B4-BE49-F238E27FC236}">
                      <a16:creationId xmlns:a16="http://schemas.microsoft.com/office/drawing/2014/main" id="{C4BB20D0-64D3-6487-754D-052910435B82}"/>
                    </a:ext>
                  </a:extLst>
                </p:cNvPr>
                <p:cNvPicPr/>
                <p:nvPr/>
              </p:nvPicPr>
              <p:blipFill>
                <a:blip r:embed="rId29"/>
                <a:stretch>
                  <a:fillRect/>
                </a:stretch>
              </p:blipFill>
              <p:spPr>
                <a:xfrm>
                  <a:off x="1603957" y="928221"/>
                  <a:ext cx="495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 name="Ink 50">
                  <a:extLst>
                    <a:ext uri="{FF2B5EF4-FFF2-40B4-BE49-F238E27FC236}">
                      <a16:creationId xmlns:a16="http://schemas.microsoft.com/office/drawing/2014/main" id="{C9BC5E97-41A8-CC4F-9373-03F636E44468}"/>
                    </a:ext>
                  </a:extLst>
                </p14:cNvPr>
                <p14:cNvContentPartPr/>
                <p14:nvPr/>
              </p14:nvContentPartPr>
              <p14:xfrm>
                <a:off x="1971517" y="874581"/>
                <a:ext cx="107280" cy="285480"/>
              </p14:xfrm>
            </p:contentPart>
          </mc:Choice>
          <mc:Fallback xmlns="">
            <p:pic>
              <p:nvPicPr>
                <p:cNvPr id="51" name="Ink 50">
                  <a:extLst>
                    <a:ext uri="{FF2B5EF4-FFF2-40B4-BE49-F238E27FC236}">
                      <a16:creationId xmlns:a16="http://schemas.microsoft.com/office/drawing/2014/main" id="{C9BC5E97-41A8-CC4F-9373-03F636E44468}"/>
                    </a:ext>
                  </a:extLst>
                </p:cNvPr>
                <p:cNvPicPr/>
                <p:nvPr/>
              </p:nvPicPr>
              <p:blipFill>
                <a:blip r:embed="rId31"/>
                <a:stretch>
                  <a:fillRect/>
                </a:stretch>
              </p:blipFill>
              <p:spPr>
                <a:xfrm>
                  <a:off x="1953877" y="856581"/>
                  <a:ext cx="1429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Ink 51">
                  <a:extLst>
                    <a:ext uri="{FF2B5EF4-FFF2-40B4-BE49-F238E27FC236}">
                      <a16:creationId xmlns:a16="http://schemas.microsoft.com/office/drawing/2014/main" id="{7E71424D-FEDB-C856-1725-94ABFF124C88}"/>
                    </a:ext>
                  </a:extLst>
                </p14:cNvPr>
                <p14:cNvContentPartPr/>
                <p14:nvPr/>
              </p14:nvContentPartPr>
              <p14:xfrm>
                <a:off x="2241877" y="858741"/>
                <a:ext cx="71280" cy="321120"/>
              </p14:xfrm>
            </p:contentPart>
          </mc:Choice>
          <mc:Fallback xmlns="">
            <p:pic>
              <p:nvPicPr>
                <p:cNvPr id="52" name="Ink 51">
                  <a:extLst>
                    <a:ext uri="{FF2B5EF4-FFF2-40B4-BE49-F238E27FC236}">
                      <a16:creationId xmlns:a16="http://schemas.microsoft.com/office/drawing/2014/main" id="{7E71424D-FEDB-C856-1725-94ABFF124C88}"/>
                    </a:ext>
                  </a:extLst>
                </p:cNvPr>
                <p:cNvPicPr/>
                <p:nvPr/>
              </p:nvPicPr>
              <p:blipFill>
                <a:blip r:embed="rId33"/>
                <a:stretch>
                  <a:fillRect/>
                </a:stretch>
              </p:blipFill>
              <p:spPr>
                <a:xfrm>
                  <a:off x="2224237" y="840741"/>
                  <a:ext cx="1069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4" name="Ink 53">
                  <a:extLst>
                    <a:ext uri="{FF2B5EF4-FFF2-40B4-BE49-F238E27FC236}">
                      <a16:creationId xmlns:a16="http://schemas.microsoft.com/office/drawing/2014/main" id="{86AF52B7-01E7-813C-AA46-59DBB3C98607}"/>
                    </a:ext>
                  </a:extLst>
                </p14:cNvPr>
                <p14:cNvContentPartPr/>
                <p14:nvPr/>
              </p14:nvContentPartPr>
              <p14:xfrm>
                <a:off x="2210557" y="914181"/>
                <a:ext cx="126720" cy="3600"/>
              </p14:xfrm>
            </p:contentPart>
          </mc:Choice>
          <mc:Fallback xmlns="">
            <p:pic>
              <p:nvPicPr>
                <p:cNvPr id="54" name="Ink 53">
                  <a:extLst>
                    <a:ext uri="{FF2B5EF4-FFF2-40B4-BE49-F238E27FC236}">
                      <a16:creationId xmlns:a16="http://schemas.microsoft.com/office/drawing/2014/main" id="{86AF52B7-01E7-813C-AA46-59DBB3C98607}"/>
                    </a:ext>
                  </a:extLst>
                </p:cNvPr>
                <p:cNvPicPr/>
                <p:nvPr/>
              </p:nvPicPr>
              <p:blipFill>
                <a:blip r:embed="rId35"/>
                <a:stretch>
                  <a:fillRect/>
                </a:stretch>
              </p:blipFill>
              <p:spPr>
                <a:xfrm>
                  <a:off x="2192557" y="896181"/>
                  <a:ext cx="162360" cy="39240"/>
                </a:xfrm>
                <a:prstGeom prst="rect">
                  <a:avLst/>
                </a:prstGeom>
              </p:spPr>
            </p:pic>
          </mc:Fallback>
        </mc:AlternateContent>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4800600" cy="685800"/>
          </a:xfrm>
          <a:ln>
            <a:solidFill>
              <a:schemeClr val="accent1">
                <a:lumMod val="60000"/>
                <a:lumOff val="40000"/>
              </a:schemeClr>
            </a:solidFill>
          </a:ln>
        </p:spPr>
        <p:txBody>
          <a:bodyPr>
            <a:normAutofit fontScale="90000"/>
          </a:bodyPr>
          <a:lstStyle/>
          <a:p>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konsep</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klasik</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keynes</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8680" y="4617710"/>
            <a:ext cx="4418121" cy="2262334"/>
          </a:xfrm>
          <a:solidFill>
            <a:schemeClr val="bg2">
              <a:lumMod val="90000"/>
            </a:schemeClr>
          </a:solidFill>
        </p:spPr>
        <p:txBody>
          <a:bodyPr>
            <a:noAutofit/>
          </a:bodyPr>
          <a:lstStyle/>
          <a:p>
            <a:pPr algn="l">
              <a:lnSpc>
                <a:spcPct val="100000"/>
              </a:lnSpc>
              <a:spcBef>
                <a:spcPts val="0"/>
              </a:spcBef>
            </a:pPr>
            <a:r>
              <a:rPr lang="en-US" cap="none" dirty="0" err="1">
                <a:solidFill>
                  <a:schemeClr val="tx1"/>
                </a:solidFill>
                <a:latin typeface="Arial" panose="020B0604020202020204" pitchFamily="34" charset="0"/>
                <a:cs typeface="Arial" panose="020B0604020202020204" pitchFamily="34" charset="0"/>
              </a:rPr>
              <a:t>Menurut</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Pandangan</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Klasik</a:t>
            </a:r>
            <a:r>
              <a:rPr lang="en-US" cap="none" dirty="0">
                <a:solidFill>
                  <a:schemeClr val="tx1"/>
                </a:solidFill>
                <a:latin typeface="Arial" panose="020B0604020202020204" pitchFamily="34" charset="0"/>
                <a:cs typeface="Arial" panose="020B0604020202020204" pitchFamily="34" charset="0"/>
              </a:rPr>
              <a:t>, JUB (</a:t>
            </a:r>
            <a:r>
              <a:rPr lang="en-US" cap="none" dirty="0" err="1">
                <a:solidFill>
                  <a:schemeClr val="tx1"/>
                </a:solidFill>
                <a:latin typeface="Arial" panose="020B0604020202020204" pitchFamily="34" charset="0"/>
                <a:cs typeface="Arial" panose="020B0604020202020204" pitchFamily="34" charset="0"/>
              </a:rPr>
              <a:t>Ms</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Adalah</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Faktor</a:t>
            </a:r>
            <a:r>
              <a:rPr lang="en-US" cap="none" dirty="0">
                <a:solidFill>
                  <a:schemeClr val="tx1"/>
                </a:solidFill>
                <a:latin typeface="Arial" panose="020B0604020202020204" pitchFamily="34" charset="0"/>
                <a:cs typeface="Arial" panose="020B0604020202020204" pitchFamily="34" charset="0"/>
              </a:rPr>
              <a:t> Utama  Yang Mampu </a:t>
            </a:r>
            <a:r>
              <a:rPr lang="en-US" cap="none" dirty="0" err="1">
                <a:solidFill>
                  <a:schemeClr val="tx1"/>
                </a:solidFill>
                <a:latin typeface="Arial" panose="020B0604020202020204" pitchFamily="34" charset="0"/>
                <a:cs typeface="Arial" panose="020B0604020202020204" pitchFamily="34" charset="0"/>
              </a:rPr>
              <a:t>Merubah</a:t>
            </a:r>
            <a:r>
              <a:rPr lang="en-US" cap="none" dirty="0">
                <a:solidFill>
                  <a:schemeClr val="tx1"/>
                </a:solidFill>
                <a:latin typeface="Arial" panose="020B0604020202020204" pitchFamily="34" charset="0"/>
                <a:cs typeface="Arial" panose="020B0604020202020204" pitchFamily="34" charset="0"/>
              </a:rPr>
              <a:t> AD. </a:t>
            </a:r>
            <a:r>
              <a:rPr lang="en-US" cap="none" dirty="0" err="1">
                <a:solidFill>
                  <a:schemeClr val="tx1"/>
                </a:solidFill>
                <a:latin typeface="Arial" panose="020B0604020202020204" pitchFamily="34" charset="0"/>
                <a:cs typeface="Arial" panose="020B0604020202020204" pitchFamily="34" charset="0"/>
              </a:rPr>
              <a:t>Faktor</a:t>
            </a:r>
            <a:r>
              <a:rPr lang="en-US" cap="none" dirty="0">
                <a:solidFill>
                  <a:schemeClr val="tx1"/>
                </a:solidFill>
                <a:latin typeface="Arial" panose="020B0604020202020204" pitchFamily="34" charset="0"/>
                <a:cs typeface="Arial" panose="020B0604020202020204" pitchFamily="34" charset="0"/>
              </a:rPr>
              <a:t> G, Tx </a:t>
            </a:r>
            <a:r>
              <a:rPr lang="en-US" cap="none" dirty="0" err="1">
                <a:solidFill>
                  <a:schemeClr val="tx1"/>
                </a:solidFill>
                <a:latin typeface="Arial" panose="020B0604020202020204" pitchFamily="34" charset="0"/>
                <a:cs typeface="Arial" panose="020B0604020202020204" pitchFamily="34" charset="0"/>
              </a:rPr>
              <a:t>Tidak</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Berpengaruh</a:t>
            </a:r>
            <a:r>
              <a:rPr lang="en-US" cap="none" dirty="0">
                <a:solidFill>
                  <a:schemeClr val="tx1"/>
                </a:solidFill>
                <a:latin typeface="Arial" panose="020B0604020202020204" pitchFamily="34" charset="0"/>
                <a:cs typeface="Arial" panose="020B0604020202020204" pitchFamily="34" charset="0"/>
              </a:rPr>
              <a:t>, Karena  </a:t>
            </a:r>
            <a:r>
              <a:rPr lang="en-US" cap="none" dirty="0" err="1">
                <a:solidFill>
                  <a:schemeClr val="tx1"/>
                </a:solidFill>
                <a:latin typeface="Arial" panose="020B0604020202020204" pitchFamily="34" charset="0"/>
                <a:cs typeface="Arial" panose="020B0604020202020204" pitchFamily="34" charset="0"/>
              </a:rPr>
              <a:t>Faktor</a:t>
            </a:r>
            <a:r>
              <a:rPr lang="en-US" cap="none" dirty="0">
                <a:solidFill>
                  <a:schemeClr val="tx1"/>
                </a:solidFill>
                <a:latin typeface="Arial" panose="020B0604020202020204" pitchFamily="34" charset="0"/>
                <a:cs typeface="Arial" panose="020B0604020202020204" pitchFamily="34" charset="0"/>
              </a:rPr>
              <a:t> Crowding Out </a:t>
            </a:r>
            <a:r>
              <a:rPr lang="en-US" cap="none" dirty="0" err="1">
                <a:solidFill>
                  <a:schemeClr val="tx1"/>
                </a:solidFill>
                <a:latin typeface="Arial" panose="020B0604020202020204" pitchFamily="34" charset="0"/>
                <a:cs typeface="Arial" panose="020B0604020202020204" pitchFamily="34" charset="0"/>
              </a:rPr>
              <a:t>Effek</a:t>
            </a:r>
            <a:r>
              <a:rPr lang="en-US" cap="none" dirty="0">
                <a:solidFill>
                  <a:schemeClr val="tx1"/>
                </a:solidFill>
                <a:latin typeface="Arial" panose="020B0604020202020204" pitchFamily="34" charset="0"/>
                <a:cs typeface="Arial" panose="020B0604020202020204" pitchFamily="34" charset="0"/>
              </a:rPr>
              <a:t> Yang </a:t>
            </a:r>
            <a:r>
              <a:rPr lang="en-US" cap="none" dirty="0" err="1">
                <a:solidFill>
                  <a:schemeClr val="tx1"/>
                </a:solidFill>
                <a:latin typeface="Arial" panose="020B0604020202020204" pitchFamily="34" charset="0"/>
                <a:cs typeface="Arial" panose="020B0604020202020204" pitchFamily="34" charset="0"/>
              </a:rPr>
              <a:t>Menyebabkan</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Turunya</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Investasi</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Swasta</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Akibat</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Kenaikan</a:t>
            </a:r>
            <a:r>
              <a:rPr lang="en-US" cap="none" dirty="0">
                <a:solidFill>
                  <a:schemeClr val="tx1"/>
                </a:solidFill>
                <a:latin typeface="Arial" panose="020B0604020202020204" pitchFamily="34" charset="0"/>
                <a:cs typeface="Arial" panose="020B0604020202020204" pitchFamily="34" charset="0"/>
              </a:rPr>
              <a:t> G. </a:t>
            </a:r>
            <a:r>
              <a:rPr lang="en-US" cap="none" dirty="0" err="1">
                <a:solidFill>
                  <a:schemeClr val="tx1"/>
                </a:solidFill>
                <a:latin typeface="Arial" panose="020B0604020202020204" pitchFamily="34" charset="0"/>
                <a:cs typeface="Arial" panose="020B0604020202020204" pitchFamily="34" charset="0"/>
              </a:rPr>
              <a:t>Kenaikan</a:t>
            </a:r>
            <a:r>
              <a:rPr lang="en-US" cap="none" dirty="0">
                <a:solidFill>
                  <a:schemeClr val="tx1"/>
                </a:solidFill>
                <a:latin typeface="Arial" panose="020B0604020202020204" pitchFamily="34" charset="0"/>
                <a:cs typeface="Arial" panose="020B0604020202020204" pitchFamily="34" charset="0"/>
              </a:rPr>
              <a:t> G, Dan </a:t>
            </a:r>
            <a:r>
              <a:rPr lang="en-US" cap="none" dirty="0" err="1">
                <a:solidFill>
                  <a:schemeClr val="tx1"/>
                </a:solidFill>
                <a:latin typeface="Arial" panose="020B0604020202020204" pitchFamily="34" charset="0"/>
                <a:cs typeface="Arial" panose="020B0604020202020204" pitchFamily="34" charset="0"/>
              </a:rPr>
              <a:t>Penurunan</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Pajak</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Menurut</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Kllasik</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Hanya</a:t>
            </a:r>
            <a:r>
              <a:rPr lang="en-US" cap="none" dirty="0">
                <a:solidFill>
                  <a:schemeClr val="tx1"/>
                </a:solidFill>
                <a:latin typeface="Arial" panose="020B0604020202020204" pitchFamily="34" charset="0"/>
                <a:cs typeface="Arial" panose="020B0604020202020204" pitchFamily="34" charset="0"/>
              </a:rPr>
              <a:t> Akan </a:t>
            </a:r>
            <a:r>
              <a:rPr lang="en-US" cap="none" dirty="0" err="1">
                <a:solidFill>
                  <a:schemeClr val="tx1"/>
                </a:solidFill>
                <a:latin typeface="Arial" panose="020B0604020202020204" pitchFamily="34" charset="0"/>
                <a:cs typeface="Arial" panose="020B0604020202020204" pitchFamily="34" charset="0"/>
              </a:rPr>
              <a:t>Menaikkan</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Suku</a:t>
            </a:r>
            <a:r>
              <a:rPr lang="en-US" cap="none" dirty="0">
                <a:solidFill>
                  <a:schemeClr val="tx1"/>
                </a:solidFill>
                <a:latin typeface="Arial" panose="020B0604020202020204" pitchFamily="34" charset="0"/>
                <a:cs typeface="Arial" panose="020B0604020202020204" pitchFamily="34" charset="0"/>
              </a:rPr>
              <a:t> Bunga  Dan </a:t>
            </a:r>
            <a:r>
              <a:rPr lang="en-US" cap="none" dirty="0" err="1">
                <a:solidFill>
                  <a:schemeClr val="tx1"/>
                </a:solidFill>
                <a:latin typeface="Arial" panose="020B0604020202020204" pitchFamily="34" charset="0"/>
                <a:cs typeface="Arial" panose="020B0604020202020204" pitchFamily="34" charset="0"/>
              </a:rPr>
              <a:t>Mnurunkan</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Investai</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Swasta</a:t>
            </a:r>
            <a:r>
              <a:rPr lang="en-US" cap="none" dirty="0">
                <a:solidFill>
                  <a:schemeClr val="tx1"/>
                </a:solidFill>
                <a:latin typeface="Arial" panose="020B0604020202020204" pitchFamily="34" charset="0"/>
                <a:cs typeface="Arial" panose="020B0604020202020204" pitchFamily="34" charset="0"/>
              </a:rPr>
              <a:t> Dan </a:t>
            </a:r>
            <a:r>
              <a:rPr lang="en-US" cap="none" dirty="0" err="1">
                <a:solidFill>
                  <a:schemeClr val="tx1"/>
                </a:solidFill>
                <a:latin typeface="Arial" panose="020B0604020202020204" pitchFamily="34" charset="0"/>
                <a:cs typeface="Arial" panose="020B0604020202020204" pitchFamily="34" charset="0"/>
              </a:rPr>
              <a:t>Konsumsi</a:t>
            </a:r>
            <a:r>
              <a:rPr lang="en-US" cap="none" dirty="0">
                <a:solidFill>
                  <a:schemeClr val="tx1"/>
                </a:solidFill>
                <a:latin typeface="Arial" panose="020B0604020202020204" pitchFamily="34" charset="0"/>
                <a:cs typeface="Arial" panose="020B0604020202020204" pitchFamily="34" charset="0"/>
              </a:rPr>
              <a:t>.</a:t>
            </a:r>
          </a:p>
        </p:txBody>
      </p:sp>
      <p:grpSp>
        <p:nvGrpSpPr>
          <p:cNvPr id="54" name="Group 53"/>
          <p:cNvGrpSpPr/>
          <p:nvPr/>
        </p:nvGrpSpPr>
        <p:grpSpPr>
          <a:xfrm>
            <a:off x="685800" y="762000"/>
            <a:ext cx="4681132" cy="3866436"/>
            <a:chOff x="609600" y="1317874"/>
            <a:chExt cx="4681132" cy="3866436"/>
          </a:xfrm>
        </p:grpSpPr>
        <p:sp>
          <p:nvSpPr>
            <p:cNvPr id="32" name="TextBox 31"/>
            <p:cNvSpPr txBox="1"/>
            <p:nvPr/>
          </p:nvSpPr>
          <p:spPr>
            <a:xfrm>
              <a:off x="3581400" y="4114800"/>
              <a:ext cx="780393" cy="27700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AD (Ms)</a:t>
              </a:r>
            </a:p>
          </p:txBody>
        </p:sp>
        <p:grpSp>
          <p:nvGrpSpPr>
            <p:cNvPr id="50" name="Group 49"/>
            <p:cNvGrpSpPr/>
            <p:nvPr/>
          </p:nvGrpSpPr>
          <p:grpSpPr>
            <a:xfrm>
              <a:off x="609600" y="1317874"/>
              <a:ext cx="4681132" cy="3866436"/>
              <a:chOff x="609600" y="1317874"/>
              <a:chExt cx="4681132" cy="3866436"/>
            </a:xfrm>
          </p:grpSpPr>
          <p:grpSp>
            <p:nvGrpSpPr>
              <p:cNvPr id="35" name="Group 34"/>
              <p:cNvGrpSpPr/>
              <p:nvPr/>
            </p:nvGrpSpPr>
            <p:grpSpPr>
              <a:xfrm>
                <a:off x="609600" y="1317874"/>
                <a:ext cx="4681132" cy="3866436"/>
                <a:chOff x="609600" y="1317874"/>
                <a:chExt cx="4681132" cy="3866436"/>
              </a:xfrm>
            </p:grpSpPr>
            <p:grpSp>
              <p:nvGrpSpPr>
                <p:cNvPr id="4" name="Group 3"/>
                <p:cNvGrpSpPr/>
                <p:nvPr/>
              </p:nvGrpSpPr>
              <p:grpSpPr>
                <a:xfrm>
                  <a:off x="609600" y="1676400"/>
                  <a:ext cx="4191001" cy="3507910"/>
                  <a:chOff x="4572000" y="1676400"/>
                  <a:chExt cx="4191001" cy="3507910"/>
                </a:xfrm>
              </p:grpSpPr>
              <p:grpSp>
                <p:nvGrpSpPr>
                  <p:cNvPr id="5" name="Group 4"/>
                  <p:cNvGrpSpPr/>
                  <p:nvPr/>
                </p:nvGrpSpPr>
                <p:grpSpPr>
                  <a:xfrm>
                    <a:off x="4572000" y="1981200"/>
                    <a:ext cx="4191001" cy="3203110"/>
                    <a:chOff x="4362120" y="1828998"/>
                    <a:chExt cx="5220589" cy="3205891"/>
                  </a:xfrm>
                </p:grpSpPr>
                <p:grpSp>
                  <p:nvGrpSpPr>
                    <p:cNvPr id="8" name="Group 98"/>
                    <p:cNvGrpSpPr/>
                    <p:nvPr/>
                  </p:nvGrpSpPr>
                  <p:grpSpPr>
                    <a:xfrm>
                      <a:off x="4812774" y="1828998"/>
                      <a:ext cx="4769935" cy="3050779"/>
                      <a:chOff x="4888973" y="2362398"/>
                      <a:chExt cx="4769935" cy="3050779"/>
                    </a:xfrm>
                  </p:grpSpPr>
                  <p:grpSp>
                    <p:nvGrpSpPr>
                      <p:cNvPr id="23" name="Group 139"/>
                      <p:cNvGrpSpPr/>
                      <p:nvPr/>
                    </p:nvGrpSpPr>
                    <p:grpSpPr>
                      <a:xfrm>
                        <a:off x="4888973" y="2368870"/>
                        <a:ext cx="3712607" cy="2871473"/>
                        <a:chOff x="989806" y="1753394"/>
                        <a:chExt cx="3201194" cy="2667794"/>
                      </a:xfrm>
                    </p:grpSpPr>
                    <p:cxnSp>
                      <p:nvCxnSpPr>
                        <p:cNvPr id="29"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rot="5400000">
                        <a:off x="5097964" y="3924866"/>
                        <a:ext cx="2669317" cy="197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686799" y="5105400"/>
                        <a:ext cx="972109" cy="307777"/>
                      </a:xfrm>
                      <a:prstGeom prst="rect">
                        <a:avLst/>
                      </a:prstGeom>
                      <a:noFill/>
                    </p:spPr>
                    <p:txBody>
                      <a:bodyPr wrap="square" rtlCol="0">
                        <a:spAutoFit/>
                      </a:bodyPr>
                      <a:lstStyle/>
                      <a:p>
                        <a:r>
                          <a:rPr lang="en-US" sz="1400" dirty="0"/>
                          <a:t>output</a:t>
                        </a:r>
                      </a:p>
                    </p:txBody>
                  </p:sp>
                  <p:sp>
                    <p:nvSpPr>
                      <p:cNvPr id="18" name="TextBox 17"/>
                      <p:cNvSpPr txBox="1"/>
                      <p:nvPr/>
                    </p:nvSpPr>
                    <p:spPr>
                      <a:xfrm>
                        <a:off x="6051955" y="2362398"/>
                        <a:ext cx="972109" cy="27724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AS</a:t>
                        </a:r>
                      </a:p>
                    </p:txBody>
                  </p:sp>
                </p:grpSp>
                <p:sp>
                  <p:nvSpPr>
                    <p:cNvPr id="10" name="TextBox 9"/>
                    <p:cNvSpPr txBox="1"/>
                    <p:nvPr/>
                  </p:nvSpPr>
                  <p:spPr>
                    <a:xfrm>
                      <a:off x="4362120" y="3659386"/>
                      <a:ext cx="457199" cy="307777"/>
                    </a:xfrm>
                    <a:prstGeom prst="rect">
                      <a:avLst/>
                    </a:prstGeom>
                    <a:noFill/>
                  </p:spPr>
                  <p:txBody>
                    <a:bodyPr wrap="square" rtlCol="0">
                      <a:spAutoFit/>
                    </a:bodyPr>
                    <a:lstStyle/>
                    <a:p>
                      <a:r>
                        <a:rPr lang="en-US" sz="1400" dirty="0"/>
                        <a:t>Po</a:t>
                      </a:r>
                    </a:p>
                  </p:txBody>
                </p:sp>
                <p:sp>
                  <p:nvSpPr>
                    <p:cNvPr id="12" name="TextBox 11"/>
                    <p:cNvSpPr txBox="1"/>
                    <p:nvPr/>
                  </p:nvSpPr>
                  <p:spPr>
                    <a:xfrm>
                      <a:off x="6165596" y="4727112"/>
                      <a:ext cx="457199" cy="307777"/>
                    </a:xfrm>
                    <a:prstGeom prst="rect">
                      <a:avLst/>
                    </a:prstGeom>
                    <a:noFill/>
                  </p:spPr>
                  <p:txBody>
                    <a:bodyPr wrap="square" rtlCol="0">
                      <a:spAutoFit/>
                    </a:bodyPr>
                    <a:lstStyle/>
                    <a:p>
                      <a:r>
                        <a:rPr lang="en-US" sz="1400" dirty="0" err="1">
                          <a:solidFill>
                            <a:srgbClr val="FF0000"/>
                          </a:solidFill>
                        </a:rPr>
                        <a:t>Yo</a:t>
                      </a:r>
                      <a:endParaRPr lang="en-US" sz="1400" dirty="0">
                        <a:solidFill>
                          <a:srgbClr val="FF0000"/>
                        </a:solidFill>
                      </a:endParaRPr>
                    </a:p>
                  </p:txBody>
                </p:sp>
              </p:grpSp>
              <p:sp>
                <p:nvSpPr>
                  <p:cNvPr id="6" name="TextBox 5"/>
                  <p:cNvSpPr txBox="1"/>
                  <p:nvPr/>
                </p:nvSpPr>
                <p:spPr>
                  <a:xfrm>
                    <a:off x="4724400" y="1676400"/>
                    <a:ext cx="761999" cy="307777"/>
                  </a:xfrm>
                  <a:prstGeom prst="rect">
                    <a:avLst/>
                  </a:prstGeom>
                  <a:noFill/>
                </p:spPr>
                <p:txBody>
                  <a:bodyPr wrap="square" rtlCol="0">
                    <a:spAutoFit/>
                  </a:bodyPr>
                  <a:lstStyle/>
                  <a:p>
                    <a:r>
                      <a:rPr lang="en-US" sz="1400" dirty="0"/>
                      <a:t>Price</a:t>
                    </a:r>
                  </a:p>
                </p:txBody>
              </p:sp>
            </p:grpSp>
            <p:sp>
              <p:nvSpPr>
                <p:cNvPr id="31" name="Arc 30"/>
                <p:cNvSpPr/>
                <p:nvPr/>
              </p:nvSpPr>
              <p:spPr>
                <a:xfrm rot="10306141">
                  <a:off x="1567269" y="1317874"/>
                  <a:ext cx="3723463" cy="3001401"/>
                </a:xfrm>
                <a:prstGeom prst="arc">
                  <a:avLst>
                    <a:gd name="adj1" fmla="val 16200000"/>
                    <a:gd name="adj2" fmla="val 73280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4" name="Straight Connector 33"/>
              <p:cNvCxnSpPr/>
              <p:nvPr/>
            </p:nvCxnSpPr>
            <p:spPr>
              <a:xfrm rot="10800000">
                <a:off x="990600" y="4038600"/>
                <a:ext cx="1219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2500632" y="685800"/>
            <a:ext cx="6414768" cy="3967145"/>
            <a:chOff x="2500632" y="685800"/>
            <a:chExt cx="6414768" cy="3967145"/>
          </a:xfrm>
        </p:grpSpPr>
        <p:sp>
          <p:nvSpPr>
            <p:cNvPr id="7" name="Rectangle 6"/>
            <p:cNvSpPr/>
            <p:nvPr/>
          </p:nvSpPr>
          <p:spPr>
            <a:xfrm>
              <a:off x="2500632" y="3429000"/>
              <a:ext cx="5573392" cy="184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0" name="Group 69"/>
            <p:cNvGrpSpPr/>
            <p:nvPr/>
          </p:nvGrpSpPr>
          <p:grpSpPr>
            <a:xfrm>
              <a:off x="4572000" y="685800"/>
              <a:ext cx="4343400" cy="3967145"/>
              <a:chOff x="4572000" y="685800"/>
              <a:chExt cx="4343400" cy="3967145"/>
            </a:xfrm>
          </p:grpSpPr>
          <p:sp>
            <p:nvSpPr>
              <p:cNvPr id="53" name="TextBox 52"/>
              <p:cNvSpPr txBox="1"/>
              <p:nvPr/>
            </p:nvSpPr>
            <p:spPr>
              <a:xfrm>
                <a:off x="7162800" y="3810000"/>
                <a:ext cx="1752600" cy="276999"/>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AD (Ms, Go, Io, T…), </a:t>
                </a:r>
              </a:p>
            </p:txBody>
          </p:sp>
          <p:grpSp>
            <p:nvGrpSpPr>
              <p:cNvPr id="69" name="Group 68"/>
              <p:cNvGrpSpPr/>
              <p:nvPr/>
            </p:nvGrpSpPr>
            <p:grpSpPr>
              <a:xfrm>
                <a:off x="4572000" y="685800"/>
                <a:ext cx="4157124" cy="3967145"/>
                <a:chOff x="4572000" y="1143000"/>
                <a:chExt cx="4157124" cy="3967145"/>
              </a:xfrm>
            </p:grpSpPr>
            <p:grpSp>
              <p:nvGrpSpPr>
                <p:cNvPr id="36" name="Group 35"/>
                <p:cNvGrpSpPr/>
                <p:nvPr/>
              </p:nvGrpSpPr>
              <p:grpSpPr>
                <a:xfrm>
                  <a:off x="4572000" y="1143000"/>
                  <a:ext cx="4157124" cy="3967145"/>
                  <a:chOff x="-110574" y="904268"/>
                  <a:chExt cx="4911176" cy="4306647"/>
                </a:xfrm>
              </p:grpSpPr>
              <p:grpSp>
                <p:nvGrpSpPr>
                  <p:cNvPr id="37" name="Group 3"/>
                  <p:cNvGrpSpPr/>
                  <p:nvPr/>
                </p:nvGrpSpPr>
                <p:grpSpPr>
                  <a:xfrm>
                    <a:off x="519578" y="1676400"/>
                    <a:ext cx="4281024" cy="3534515"/>
                    <a:chOff x="4481978" y="1676400"/>
                    <a:chExt cx="4281024" cy="3534515"/>
                  </a:xfrm>
                </p:grpSpPr>
                <p:grpSp>
                  <p:nvGrpSpPr>
                    <p:cNvPr id="39" name="Group 38"/>
                    <p:cNvGrpSpPr/>
                    <p:nvPr/>
                  </p:nvGrpSpPr>
                  <p:grpSpPr>
                    <a:xfrm>
                      <a:off x="4481978" y="1987667"/>
                      <a:ext cx="4281024" cy="3223248"/>
                      <a:chOff x="4249982" y="1835470"/>
                      <a:chExt cx="5332727" cy="3226046"/>
                    </a:xfrm>
                  </p:grpSpPr>
                  <p:grpSp>
                    <p:nvGrpSpPr>
                      <p:cNvPr id="41" name="Group 98"/>
                      <p:cNvGrpSpPr/>
                      <p:nvPr/>
                    </p:nvGrpSpPr>
                    <p:grpSpPr>
                      <a:xfrm>
                        <a:off x="4812965" y="1835470"/>
                        <a:ext cx="4769744" cy="3058539"/>
                        <a:chOff x="4889164" y="2368870"/>
                        <a:chExt cx="4769744" cy="3058539"/>
                      </a:xfrm>
                    </p:grpSpPr>
                    <p:grpSp>
                      <p:nvGrpSpPr>
                        <p:cNvPr id="44" name="Group 139"/>
                        <p:cNvGrpSpPr/>
                        <p:nvPr/>
                      </p:nvGrpSpPr>
                      <p:grpSpPr>
                        <a:xfrm>
                          <a:off x="4889164" y="2368870"/>
                          <a:ext cx="3713224" cy="2871473"/>
                          <a:chOff x="989806" y="1753394"/>
                          <a:chExt cx="3201194" cy="2667794"/>
                        </a:xfrm>
                      </p:grpSpPr>
                      <p:cxnSp>
                        <p:nvCxnSpPr>
                          <p:cNvPr id="48"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5671825" y="3023182"/>
                          <a:ext cx="2467015" cy="165586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587389" y="5093003"/>
                          <a:ext cx="1071519" cy="334406"/>
                        </a:xfrm>
                        <a:prstGeom prst="rect">
                          <a:avLst/>
                        </a:prstGeom>
                        <a:noFill/>
                      </p:spPr>
                      <p:txBody>
                        <a:bodyPr wrap="square" rtlCol="0">
                          <a:spAutoFit/>
                        </a:bodyPr>
                        <a:lstStyle/>
                        <a:p>
                          <a:r>
                            <a:rPr lang="en-US" sz="1400" dirty="0"/>
                            <a:t>output</a:t>
                          </a:r>
                        </a:p>
                      </p:txBody>
                    </p:sp>
                    <p:sp>
                      <p:nvSpPr>
                        <p:cNvPr id="47" name="TextBox 46"/>
                        <p:cNvSpPr txBox="1"/>
                        <p:nvPr/>
                      </p:nvSpPr>
                      <p:spPr>
                        <a:xfrm>
                          <a:off x="7241744" y="2609218"/>
                          <a:ext cx="972109" cy="27724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AS</a:t>
                          </a:r>
                        </a:p>
                      </p:txBody>
                    </p:sp>
                  </p:grpSp>
                  <p:sp>
                    <p:nvSpPr>
                      <p:cNvPr id="42" name="TextBox 41"/>
                      <p:cNvSpPr txBox="1"/>
                      <p:nvPr/>
                    </p:nvSpPr>
                    <p:spPr>
                      <a:xfrm>
                        <a:off x="4249982" y="3400503"/>
                        <a:ext cx="569337" cy="334406"/>
                      </a:xfrm>
                      <a:prstGeom prst="rect">
                        <a:avLst/>
                      </a:prstGeom>
                      <a:noFill/>
                    </p:spPr>
                    <p:txBody>
                      <a:bodyPr wrap="square" rtlCol="0">
                        <a:spAutoFit/>
                      </a:bodyPr>
                      <a:lstStyle/>
                      <a:p>
                        <a:r>
                          <a:rPr lang="en-US" sz="1400" dirty="0"/>
                          <a:t>Po</a:t>
                        </a:r>
                      </a:p>
                    </p:txBody>
                  </p:sp>
                  <p:sp>
                    <p:nvSpPr>
                      <p:cNvPr id="43" name="TextBox 42"/>
                      <p:cNvSpPr txBox="1"/>
                      <p:nvPr/>
                    </p:nvSpPr>
                    <p:spPr>
                      <a:xfrm>
                        <a:off x="6830034" y="4727110"/>
                        <a:ext cx="559785" cy="334406"/>
                      </a:xfrm>
                      <a:prstGeom prst="rect">
                        <a:avLst/>
                      </a:prstGeom>
                      <a:noFill/>
                    </p:spPr>
                    <p:txBody>
                      <a:bodyPr wrap="square" rtlCol="0">
                        <a:spAutoFit/>
                      </a:bodyPr>
                      <a:lstStyle/>
                      <a:p>
                        <a:r>
                          <a:rPr lang="en-US" sz="1400" dirty="0" err="1">
                            <a:solidFill>
                              <a:srgbClr val="FF0000"/>
                            </a:solidFill>
                          </a:rPr>
                          <a:t>Yo</a:t>
                        </a:r>
                        <a:endParaRPr lang="en-US" sz="1400" dirty="0">
                          <a:solidFill>
                            <a:srgbClr val="FF0000"/>
                          </a:solidFill>
                        </a:endParaRPr>
                      </a:p>
                    </p:txBody>
                  </p:sp>
                </p:grpSp>
                <p:sp>
                  <p:nvSpPr>
                    <p:cNvPr id="40" name="TextBox 39"/>
                    <p:cNvSpPr txBox="1"/>
                    <p:nvPr/>
                  </p:nvSpPr>
                  <p:spPr>
                    <a:xfrm>
                      <a:off x="4724400" y="1676400"/>
                      <a:ext cx="761999" cy="307777"/>
                    </a:xfrm>
                    <a:prstGeom prst="rect">
                      <a:avLst/>
                    </a:prstGeom>
                    <a:noFill/>
                  </p:spPr>
                  <p:txBody>
                    <a:bodyPr wrap="square" rtlCol="0">
                      <a:spAutoFit/>
                    </a:bodyPr>
                    <a:lstStyle/>
                    <a:p>
                      <a:r>
                        <a:rPr lang="en-US" sz="1400" dirty="0"/>
                        <a:t>Price</a:t>
                      </a:r>
                    </a:p>
                  </p:txBody>
                </p:sp>
              </p:grpSp>
              <p:sp>
                <p:nvSpPr>
                  <p:cNvPr id="38" name="Arc 37"/>
                  <p:cNvSpPr/>
                  <p:nvPr/>
                </p:nvSpPr>
                <p:spPr>
                  <a:xfrm rot="5400000">
                    <a:off x="-188174" y="981868"/>
                    <a:ext cx="3421494" cy="3266294"/>
                  </a:xfrm>
                  <a:prstGeom prst="arc">
                    <a:avLst>
                      <a:gd name="adj1" fmla="val 16200000"/>
                      <a:gd name="adj2" fmla="val 732809"/>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55" name="Straight Connector 54"/>
                <p:cNvCxnSpPr/>
                <p:nvPr/>
              </p:nvCxnSpPr>
              <p:spPr>
                <a:xfrm rot="10800000">
                  <a:off x="5486400" y="3657600"/>
                  <a:ext cx="15240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43" idx="0"/>
                </p:cNvCxnSpPr>
                <p:nvPr/>
              </p:nvCxnSpPr>
              <p:spPr>
                <a:xfrm rot="5400000">
                  <a:off x="6496118" y="4211084"/>
                  <a:ext cx="1143973" cy="3859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grpSp>
      <p:sp>
        <p:nvSpPr>
          <p:cNvPr id="71" name="Title 1"/>
          <p:cNvSpPr txBox="1"/>
          <p:nvPr/>
        </p:nvSpPr>
        <p:spPr>
          <a:xfrm>
            <a:off x="2514600" y="1905000"/>
            <a:ext cx="1524000" cy="457200"/>
          </a:xfrm>
          <a:prstGeom prst="rect">
            <a:avLst/>
          </a:prstGeom>
          <a:ln>
            <a:no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16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konsep</a:t>
            </a:r>
            <a:r>
              <a:rPr kumimoji="0" lang="en-US" sz="16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6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klasik</a:t>
            </a:r>
            <a:endParaRPr kumimoji="0" lang="en-US" sz="16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endParaRPr>
          </a:p>
        </p:txBody>
      </p:sp>
      <p:sp>
        <p:nvSpPr>
          <p:cNvPr id="72" name="Title 1"/>
          <p:cNvSpPr txBox="1"/>
          <p:nvPr/>
        </p:nvSpPr>
        <p:spPr>
          <a:xfrm>
            <a:off x="7010400" y="1371600"/>
            <a:ext cx="1524000" cy="457200"/>
          </a:xfrm>
          <a:prstGeom prst="rect">
            <a:avLst/>
          </a:prstGeom>
          <a:ln>
            <a:noFill/>
          </a:ln>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16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konsep</a:t>
            </a:r>
            <a:r>
              <a:rPr kumimoji="0" lang="en-US" sz="16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6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keynes</a:t>
            </a:r>
            <a:endParaRPr kumimoji="0" lang="en-US" sz="16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endParaRPr>
          </a:p>
        </p:txBody>
      </p:sp>
      <p:sp>
        <p:nvSpPr>
          <p:cNvPr id="73" name="Subtitle 2"/>
          <p:cNvSpPr txBox="1"/>
          <p:nvPr/>
        </p:nvSpPr>
        <p:spPr>
          <a:xfrm>
            <a:off x="5029200" y="4876800"/>
            <a:ext cx="3886200" cy="1371600"/>
          </a:xfrm>
          <a:prstGeom prst="rect">
            <a:avLst/>
          </a:prstGeom>
          <a:solidFill>
            <a:schemeClr val="bg2">
              <a:lumMod val="90000"/>
            </a:schemeClr>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Menurut</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keynes</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kebijakan</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fiskal</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adalah</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faktor</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penting</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dalam</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mempengaruhi</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AD.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Sedangkan</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moneter</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pengaruhnya</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sangat</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kecil</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karena</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perubahan</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JUB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hanya</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memberi</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efek</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lewat</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suku</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bunga</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71102" y="804890"/>
            <a:ext cx="5695315" cy="751488"/>
          </a:xfrm>
          <a:prstGeom prst="rect">
            <a:avLst/>
          </a:prstGeom>
        </p:spPr>
        <p:txBody>
          <a:bodyPr vert="horz" wrap="square" lIns="0" tIns="12700" rIns="0" bIns="0" rtlCol="0">
            <a:spAutoFit/>
          </a:bodyPr>
          <a:lstStyle/>
          <a:p>
            <a:pPr algn="ctr">
              <a:lnSpc>
                <a:spcPct val="100000"/>
              </a:lnSpc>
              <a:spcBef>
                <a:spcPts val="100"/>
              </a:spcBef>
            </a:pPr>
            <a:r>
              <a:rPr sz="2400" b="1" dirty="0">
                <a:effectLst>
                  <a:outerShdw blurRad="38100" dist="38100" dir="2700000" algn="tl">
                    <a:srgbClr val="000000">
                      <a:alpha val="43137"/>
                    </a:srgbClr>
                  </a:outerShdw>
                </a:effectLst>
                <a:latin typeface="Book Antiqua" panose="02040602050305030304" pitchFamily="18" charset="0"/>
                <a:cs typeface="Bookman Uralic"/>
              </a:rPr>
              <a:t>KETIKA </a:t>
            </a:r>
            <a:r>
              <a:rPr sz="2400" b="1" spc="-5" dirty="0">
                <a:effectLst>
                  <a:outerShdw blurRad="38100" dist="38100" dir="2700000" algn="tl">
                    <a:srgbClr val="000000">
                      <a:alpha val="43137"/>
                    </a:srgbClr>
                  </a:outerShdw>
                </a:effectLst>
                <a:latin typeface="Book Antiqua" panose="02040602050305030304" pitchFamily="18" charset="0"/>
                <a:cs typeface="Bookman Uralic"/>
              </a:rPr>
              <a:t>TERJADI</a:t>
            </a:r>
            <a:r>
              <a:rPr sz="2400" b="1" spc="-55" dirty="0">
                <a:effectLst>
                  <a:outerShdw blurRad="38100" dist="38100" dir="2700000" algn="tl">
                    <a:srgbClr val="000000">
                      <a:alpha val="43137"/>
                    </a:srgbClr>
                  </a:outerShdw>
                </a:effectLst>
                <a:latin typeface="Book Antiqua" panose="02040602050305030304" pitchFamily="18" charset="0"/>
                <a:cs typeface="Bookman Uralic"/>
              </a:rPr>
              <a:t> </a:t>
            </a:r>
            <a:r>
              <a:rPr sz="2400" b="1" dirty="0">
                <a:effectLst>
                  <a:outerShdw blurRad="38100" dist="38100" dir="2700000" algn="tl">
                    <a:srgbClr val="000000">
                      <a:alpha val="43137"/>
                    </a:srgbClr>
                  </a:outerShdw>
                </a:effectLst>
                <a:latin typeface="Book Antiqua" panose="02040602050305030304" pitchFamily="18" charset="0"/>
                <a:cs typeface="Bookman Uralic"/>
              </a:rPr>
              <a:t>RESESI</a:t>
            </a:r>
          </a:p>
          <a:p>
            <a:pPr algn="ctr">
              <a:lnSpc>
                <a:spcPct val="100000"/>
              </a:lnSpc>
            </a:pPr>
            <a:r>
              <a:rPr sz="2400" b="1" dirty="0">
                <a:effectLst>
                  <a:outerShdw blurRad="38100" dist="38100" dir="2700000" algn="tl">
                    <a:srgbClr val="000000">
                      <a:alpha val="43137"/>
                    </a:srgbClr>
                  </a:outerShdw>
                </a:effectLst>
                <a:latin typeface="Book Antiqua" panose="02040602050305030304" pitchFamily="18" charset="0"/>
                <a:cs typeface="Bookman Uralic"/>
              </a:rPr>
              <a:t>(Turunnya </a:t>
            </a:r>
            <a:r>
              <a:rPr sz="2400" b="1" spc="-5" dirty="0">
                <a:effectLst>
                  <a:outerShdw blurRad="38100" dist="38100" dir="2700000" algn="tl">
                    <a:srgbClr val="000000">
                      <a:alpha val="43137"/>
                    </a:srgbClr>
                  </a:outerShdw>
                </a:effectLst>
                <a:latin typeface="Book Antiqua" panose="02040602050305030304" pitchFamily="18" charset="0"/>
                <a:cs typeface="Bookman Uralic"/>
              </a:rPr>
              <a:t>Perrmintaan</a:t>
            </a:r>
            <a:r>
              <a:rPr sz="2400" b="1" spc="-55" dirty="0">
                <a:effectLst>
                  <a:outerShdw blurRad="38100" dist="38100" dir="2700000" algn="tl">
                    <a:srgbClr val="000000">
                      <a:alpha val="43137"/>
                    </a:srgbClr>
                  </a:outerShdw>
                </a:effectLst>
                <a:latin typeface="Book Antiqua" panose="02040602050305030304" pitchFamily="18" charset="0"/>
                <a:cs typeface="Bookman Uralic"/>
              </a:rPr>
              <a:t> </a:t>
            </a:r>
            <a:r>
              <a:rPr sz="2400" b="1" spc="-5" dirty="0">
                <a:effectLst>
                  <a:outerShdw blurRad="38100" dist="38100" dir="2700000" algn="tl">
                    <a:srgbClr val="000000">
                      <a:alpha val="43137"/>
                    </a:srgbClr>
                  </a:outerShdw>
                </a:effectLst>
                <a:latin typeface="Book Antiqua" panose="02040602050305030304" pitchFamily="18" charset="0"/>
                <a:cs typeface="Bookman Uralic"/>
              </a:rPr>
              <a:t>Agregat)</a:t>
            </a:r>
            <a:endParaRPr sz="2400" b="1" dirty="0">
              <a:effectLst>
                <a:outerShdw blurRad="38100" dist="38100" dir="2700000" algn="tl">
                  <a:srgbClr val="000000">
                    <a:alpha val="43137"/>
                  </a:srgbClr>
                </a:outerShdw>
              </a:effectLst>
              <a:latin typeface="Book Antiqua" panose="02040602050305030304" pitchFamily="18" charset="0"/>
              <a:cs typeface="Bookman Uralic"/>
            </a:endParaRP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1447800" y="2743200"/>
            <a:ext cx="3053080" cy="2618740"/>
            <a:chOff x="1447800" y="2743200"/>
            <a:chExt cx="3053080" cy="2618740"/>
          </a:xfrm>
        </p:grpSpPr>
        <p:sp>
          <p:nvSpPr>
            <p:cNvPr id="7" name="object 7"/>
            <p:cNvSpPr/>
            <p:nvPr/>
          </p:nvSpPr>
          <p:spPr>
            <a:xfrm>
              <a:off x="1447800" y="2743200"/>
              <a:ext cx="111759"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504442" y="2766822"/>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1460500" y="5250179"/>
              <a:ext cx="3040379" cy="11175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504442" y="5287136"/>
              <a:ext cx="2952750" cy="0"/>
            </a:xfrm>
            <a:custGeom>
              <a:avLst/>
              <a:gdLst/>
              <a:ahLst/>
              <a:cxnLst/>
              <a:rect l="l" t="t" r="r" b="b"/>
              <a:pathLst>
                <a:path w="2952750">
                  <a:moveTo>
                    <a:pt x="0" y="0"/>
                  </a:moveTo>
                  <a:lnTo>
                    <a:pt x="2952242"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4515484" y="5028247"/>
            <a:ext cx="1841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2" name="object 12"/>
          <p:cNvSpPr txBox="1"/>
          <p:nvPr/>
        </p:nvSpPr>
        <p:spPr>
          <a:xfrm>
            <a:off x="3772153" y="4688840"/>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13" name="object 13"/>
          <p:cNvSpPr txBox="1"/>
          <p:nvPr/>
        </p:nvSpPr>
        <p:spPr>
          <a:xfrm>
            <a:off x="1358264" y="2464815"/>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14" name="object 14"/>
          <p:cNvGrpSpPr/>
          <p:nvPr/>
        </p:nvGrpSpPr>
        <p:grpSpPr>
          <a:xfrm>
            <a:off x="1658620" y="2725420"/>
            <a:ext cx="2934970" cy="2606040"/>
            <a:chOff x="1658620" y="2725420"/>
            <a:chExt cx="2934970" cy="2606040"/>
          </a:xfrm>
        </p:grpSpPr>
        <p:sp>
          <p:nvSpPr>
            <p:cNvPr id="15" name="object 15"/>
            <p:cNvSpPr/>
            <p:nvPr/>
          </p:nvSpPr>
          <p:spPr>
            <a:xfrm>
              <a:off x="1699260" y="3228086"/>
              <a:ext cx="2298700" cy="1821814"/>
            </a:xfrm>
            <a:custGeom>
              <a:avLst/>
              <a:gdLst/>
              <a:ahLst/>
              <a:cxnLst/>
              <a:rect l="l" t="t" r="r" b="b"/>
              <a:pathLst>
                <a:path w="2298700" h="1821814">
                  <a:moveTo>
                    <a:pt x="2298318" y="1821688"/>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FF0000"/>
              </a:solidFill>
            </a:ln>
          </p:spPr>
          <p:txBody>
            <a:bodyPr wrap="square" lIns="0" tIns="0" rIns="0" bIns="0" rtlCol="0"/>
            <a:lstStyle/>
            <a:p>
              <a:endParaRPr/>
            </a:p>
          </p:txBody>
        </p:sp>
        <p:sp>
          <p:nvSpPr>
            <p:cNvPr id="16" name="object 16"/>
            <p:cNvSpPr/>
            <p:nvPr/>
          </p:nvSpPr>
          <p:spPr>
            <a:xfrm>
              <a:off x="2266188" y="2796032"/>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94B3D6"/>
              </a:solidFill>
            </a:ln>
          </p:spPr>
          <p:txBody>
            <a:bodyPr wrap="square" lIns="0" tIns="0" rIns="0" bIns="0" rtlCol="0"/>
            <a:lstStyle/>
            <a:p>
              <a:endParaRPr/>
            </a:p>
          </p:txBody>
        </p:sp>
        <p:sp>
          <p:nvSpPr>
            <p:cNvPr id="17" name="object 17"/>
            <p:cNvSpPr/>
            <p:nvPr/>
          </p:nvSpPr>
          <p:spPr>
            <a:xfrm>
              <a:off x="1658620" y="3022600"/>
              <a:ext cx="759459" cy="42672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71599" y="3127394"/>
              <a:ext cx="504190" cy="171450"/>
            </a:xfrm>
            <a:custGeom>
              <a:avLst/>
              <a:gdLst/>
              <a:ahLst/>
              <a:cxnLst/>
              <a:rect l="l" t="t" r="r" b="b"/>
              <a:pathLst>
                <a:path w="504189" h="171450">
                  <a:moveTo>
                    <a:pt x="149687" y="0"/>
                  </a:moveTo>
                  <a:lnTo>
                    <a:pt x="142494" y="2393"/>
                  </a:lnTo>
                  <a:lnTo>
                    <a:pt x="0" y="85578"/>
                  </a:lnTo>
                  <a:lnTo>
                    <a:pt x="142494" y="168763"/>
                  </a:lnTo>
                  <a:lnTo>
                    <a:pt x="149687" y="171156"/>
                  </a:lnTo>
                  <a:lnTo>
                    <a:pt x="156987" y="170668"/>
                  </a:lnTo>
                  <a:lnTo>
                    <a:pt x="163550" y="167512"/>
                  </a:lnTo>
                  <a:lnTo>
                    <a:pt x="168528" y="161905"/>
                  </a:lnTo>
                  <a:lnTo>
                    <a:pt x="170993" y="154709"/>
                  </a:lnTo>
                  <a:lnTo>
                    <a:pt x="170529" y="147395"/>
                  </a:lnTo>
                  <a:lnTo>
                    <a:pt x="167350" y="140795"/>
                  </a:lnTo>
                  <a:lnTo>
                    <a:pt x="161670" y="135743"/>
                  </a:lnTo>
                  <a:lnTo>
                    <a:pt x="108331" y="104628"/>
                  </a:lnTo>
                  <a:lnTo>
                    <a:pt x="37845" y="104628"/>
                  </a:lnTo>
                  <a:lnTo>
                    <a:pt x="37845" y="66528"/>
                  </a:lnTo>
                  <a:lnTo>
                    <a:pt x="108331" y="66528"/>
                  </a:lnTo>
                  <a:lnTo>
                    <a:pt x="161670" y="35413"/>
                  </a:lnTo>
                  <a:lnTo>
                    <a:pt x="167350" y="30360"/>
                  </a:lnTo>
                  <a:lnTo>
                    <a:pt x="170529" y="23760"/>
                  </a:lnTo>
                  <a:lnTo>
                    <a:pt x="170993" y="16446"/>
                  </a:lnTo>
                  <a:lnTo>
                    <a:pt x="168528" y="9251"/>
                  </a:lnTo>
                  <a:lnTo>
                    <a:pt x="163550" y="3643"/>
                  </a:lnTo>
                  <a:lnTo>
                    <a:pt x="156987" y="488"/>
                  </a:lnTo>
                  <a:lnTo>
                    <a:pt x="149687" y="0"/>
                  </a:lnTo>
                  <a:close/>
                </a:path>
                <a:path w="504189" h="171450">
                  <a:moveTo>
                    <a:pt x="108331" y="66528"/>
                  </a:moveTo>
                  <a:lnTo>
                    <a:pt x="37845" y="66528"/>
                  </a:lnTo>
                  <a:lnTo>
                    <a:pt x="37845" y="104628"/>
                  </a:lnTo>
                  <a:lnTo>
                    <a:pt x="108331" y="104628"/>
                  </a:lnTo>
                  <a:lnTo>
                    <a:pt x="103976" y="102088"/>
                  </a:lnTo>
                  <a:lnTo>
                    <a:pt x="47370" y="102088"/>
                  </a:lnTo>
                  <a:lnTo>
                    <a:pt x="47370" y="69068"/>
                  </a:lnTo>
                  <a:lnTo>
                    <a:pt x="103976" y="69068"/>
                  </a:lnTo>
                  <a:lnTo>
                    <a:pt x="108331" y="66528"/>
                  </a:lnTo>
                  <a:close/>
                </a:path>
                <a:path w="504189" h="171450">
                  <a:moveTo>
                    <a:pt x="504189" y="66528"/>
                  </a:moveTo>
                  <a:lnTo>
                    <a:pt x="108331" y="66528"/>
                  </a:lnTo>
                  <a:lnTo>
                    <a:pt x="75673" y="85578"/>
                  </a:lnTo>
                  <a:lnTo>
                    <a:pt x="108331" y="104628"/>
                  </a:lnTo>
                  <a:lnTo>
                    <a:pt x="504189" y="104628"/>
                  </a:lnTo>
                  <a:lnTo>
                    <a:pt x="504189" y="66528"/>
                  </a:lnTo>
                  <a:close/>
                </a:path>
                <a:path w="504189" h="171450">
                  <a:moveTo>
                    <a:pt x="47370" y="69068"/>
                  </a:moveTo>
                  <a:lnTo>
                    <a:pt x="47370" y="102088"/>
                  </a:lnTo>
                  <a:lnTo>
                    <a:pt x="75673" y="85578"/>
                  </a:lnTo>
                  <a:lnTo>
                    <a:pt x="47370" y="69068"/>
                  </a:lnTo>
                  <a:close/>
                </a:path>
                <a:path w="504189" h="171450">
                  <a:moveTo>
                    <a:pt x="75673" y="85578"/>
                  </a:moveTo>
                  <a:lnTo>
                    <a:pt x="47370" y="102088"/>
                  </a:lnTo>
                  <a:lnTo>
                    <a:pt x="103976" y="102088"/>
                  </a:lnTo>
                  <a:lnTo>
                    <a:pt x="75673" y="85578"/>
                  </a:lnTo>
                  <a:close/>
                </a:path>
                <a:path w="504189" h="171450">
                  <a:moveTo>
                    <a:pt x="103976" y="69068"/>
                  </a:moveTo>
                  <a:lnTo>
                    <a:pt x="47370" y="69068"/>
                  </a:lnTo>
                  <a:lnTo>
                    <a:pt x="75673" y="85578"/>
                  </a:lnTo>
                  <a:lnTo>
                    <a:pt x="103976" y="69068"/>
                  </a:lnTo>
                  <a:close/>
                </a:path>
              </a:pathLst>
            </a:custGeom>
            <a:solidFill>
              <a:srgbClr val="F79546"/>
            </a:solidFill>
          </p:spPr>
          <p:txBody>
            <a:bodyPr wrap="square" lIns="0" tIns="0" rIns="0" bIns="0" rtlCol="0"/>
            <a:lstStyle/>
            <a:p>
              <a:endParaRPr/>
            </a:p>
          </p:txBody>
        </p:sp>
        <p:sp>
          <p:nvSpPr>
            <p:cNvPr id="19" name="object 19"/>
            <p:cNvSpPr/>
            <p:nvPr/>
          </p:nvSpPr>
          <p:spPr>
            <a:xfrm>
              <a:off x="3009900" y="2725420"/>
              <a:ext cx="124460" cy="2606040"/>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3070860" y="2745359"/>
              <a:ext cx="0" cy="2520315"/>
            </a:xfrm>
            <a:custGeom>
              <a:avLst/>
              <a:gdLst/>
              <a:ahLst/>
              <a:cxnLst/>
              <a:rect l="l" t="t" r="r" b="b"/>
              <a:pathLst>
                <a:path h="2520315">
                  <a:moveTo>
                    <a:pt x="0" y="0"/>
                  </a:moveTo>
                  <a:lnTo>
                    <a:pt x="0" y="2520315"/>
                  </a:lnTo>
                </a:path>
              </a:pathLst>
            </a:custGeom>
            <a:ln w="38100">
              <a:solidFill>
                <a:srgbClr val="F79546"/>
              </a:solidFill>
            </a:ln>
          </p:spPr>
          <p:txBody>
            <a:bodyPr wrap="square" lIns="0" tIns="0" rIns="0" bIns="0" rtlCol="0"/>
            <a:lstStyle/>
            <a:p>
              <a:endParaRPr/>
            </a:p>
          </p:txBody>
        </p:sp>
      </p:grpSp>
      <p:sp>
        <p:nvSpPr>
          <p:cNvPr id="21" name="object 21"/>
          <p:cNvSpPr txBox="1"/>
          <p:nvPr/>
        </p:nvSpPr>
        <p:spPr>
          <a:xfrm>
            <a:off x="4644771" y="4417441"/>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AD</a:t>
            </a:r>
            <a:r>
              <a:rPr sz="1200" b="1" dirty="0">
                <a:latin typeface="Carlito"/>
                <a:cs typeface="Carlito"/>
              </a:rPr>
              <a:t>1</a:t>
            </a:r>
            <a:endParaRPr sz="1200" dirty="0">
              <a:latin typeface="Carlito"/>
              <a:cs typeface="Carlito"/>
            </a:endParaRPr>
          </a:p>
        </p:txBody>
      </p:sp>
      <p:sp>
        <p:nvSpPr>
          <p:cNvPr id="22" name="object 22"/>
          <p:cNvSpPr txBox="1"/>
          <p:nvPr/>
        </p:nvSpPr>
        <p:spPr>
          <a:xfrm>
            <a:off x="5516626" y="1935479"/>
            <a:ext cx="3174365" cy="848994"/>
          </a:xfrm>
          <a:prstGeom prst="rect">
            <a:avLst/>
          </a:prstGeom>
        </p:spPr>
        <p:txBody>
          <a:bodyPr vert="horz" wrap="square" lIns="0" tIns="12700" rIns="0" bIns="0" rtlCol="0">
            <a:spAutoFit/>
          </a:bodyPr>
          <a:lstStyle/>
          <a:p>
            <a:pPr marL="12700" marR="5080">
              <a:lnSpc>
                <a:spcPct val="100000"/>
              </a:lnSpc>
              <a:spcBef>
                <a:spcPts val="100"/>
              </a:spcBef>
            </a:pPr>
            <a:r>
              <a:rPr sz="1800" i="1" spc="-15" dirty="0">
                <a:latin typeface="Carlito"/>
                <a:cs typeface="Carlito"/>
              </a:rPr>
              <a:t>Perekonomian </a:t>
            </a:r>
            <a:r>
              <a:rPr sz="1800" i="1" spc="-5" dirty="0">
                <a:latin typeface="Carlito"/>
                <a:cs typeface="Carlito"/>
              </a:rPr>
              <a:t>dimulai </a:t>
            </a:r>
            <a:r>
              <a:rPr sz="1800" i="1" spc="-10" dirty="0">
                <a:latin typeface="Carlito"/>
                <a:cs typeface="Carlito"/>
              </a:rPr>
              <a:t>pada  ekuilibrium </a:t>
            </a:r>
            <a:r>
              <a:rPr sz="1800" i="1" spc="-15" dirty="0">
                <a:latin typeface="Carlito"/>
                <a:cs typeface="Carlito"/>
              </a:rPr>
              <a:t>jangka </a:t>
            </a:r>
            <a:r>
              <a:rPr sz="1800" i="1" spc="-10" dirty="0">
                <a:latin typeface="Carlito"/>
                <a:cs typeface="Carlito"/>
              </a:rPr>
              <a:t>pannjang pada  </a:t>
            </a:r>
            <a:r>
              <a:rPr sz="1800" i="1" dirty="0">
                <a:latin typeface="Carlito"/>
                <a:cs typeface="Carlito"/>
              </a:rPr>
              <a:t>titik</a:t>
            </a:r>
            <a:r>
              <a:rPr sz="1800" i="1" spc="-5" dirty="0">
                <a:latin typeface="Carlito"/>
                <a:cs typeface="Carlito"/>
              </a:rPr>
              <a:t> </a:t>
            </a:r>
            <a:r>
              <a:rPr sz="1800" i="1" spc="5" dirty="0">
                <a:latin typeface="Carlito"/>
                <a:cs typeface="Carlito"/>
              </a:rPr>
              <a:t>A.</a:t>
            </a:r>
            <a:endParaRPr sz="1800">
              <a:latin typeface="Carlito"/>
              <a:cs typeface="Carlito"/>
            </a:endParaRPr>
          </a:p>
        </p:txBody>
      </p:sp>
      <p:sp>
        <p:nvSpPr>
          <p:cNvPr id="23" name="object 23"/>
          <p:cNvSpPr txBox="1"/>
          <p:nvPr/>
        </p:nvSpPr>
        <p:spPr>
          <a:xfrm>
            <a:off x="5516626" y="3033140"/>
            <a:ext cx="3058160" cy="1671955"/>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rlito"/>
                <a:cs typeface="Carlito"/>
              </a:rPr>
              <a:t>Penurunan permintaan </a:t>
            </a:r>
            <a:r>
              <a:rPr sz="1800" i="1" spc="-5" dirty="0">
                <a:latin typeface="Carlito"/>
                <a:cs typeface="Carlito"/>
              </a:rPr>
              <a:t>agregat  </a:t>
            </a:r>
            <a:r>
              <a:rPr sz="1800" i="1" spc="-10" dirty="0">
                <a:latin typeface="Carlito"/>
                <a:cs typeface="Carlito"/>
              </a:rPr>
              <a:t>yang </a:t>
            </a:r>
            <a:r>
              <a:rPr sz="1800" i="1" spc="-5" dirty="0">
                <a:latin typeface="Carlito"/>
                <a:cs typeface="Carlito"/>
              </a:rPr>
              <a:t>mungkin </a:t>
            </a:r>
            <a:r>
              <a:rPr sz="1800" i="1" spc="-15" dirty="0">
                <a:latin typeface="Carlito"/>
                <a:cs typeface="Carlito"/>
              </a:rPr>
              <a:t>disebabkan </a:t>
            </a:r>
            <a:r>
              <a:rPr sz="1800" i="1" spc="-5" dirty="0">
                <a:latin typeface="Carlito"/>
                <a:cs typeface="Carlito"/>
              </a:rPr>
              <a:t>oleh  </a:t>
            </a:r>
            <a:r>
              <a:rPr sz="1800" i="1" spc="-10" dirty="0">
                <a:latin typeface="Carlito"/>
                <a:cs typeface="Carlito"/>
              </a:rPr>
              <a:t>penurunan perputaran uang,  menggerakkan perekonomian </a:t>
            </a:r>
            <a:r>
              <a:rPr sz="1800" i="1" spc="-30" dirty="0">
                <a:latin typeface="Carlito"/>
                <a:cs typeface="Carlito"/>
              </a:rPr>
              <a:t>ke  </a:t>
            </a:r>
            <a:r>
              <a:rPr sz="1800" i="1" dirty="0">
                <a:latin typeface="Carlito"/>
                <a:cs typeface="Carlito"/>
              </a:rPr>
              <a:t>titik B </a:t>
            </a:r>
            <a:r>
              <a:rPr sz="1800" i="1" spc="-10" dirty="0">
                <a:latin typeface="Carlito"/>
                <a:cs typeface="Carlito"/>
              </a:rPr>
              <a:t>sehingga output </a:t>
            </a:r>
            <a:r>
              <a:rPr sz="1800" i="1" spc="-5" dirty="0">
                <a:latin typeface="Carlito"/>
                <a:cs typeface="Carlito"/>
              </a:rPr>
              <a:t>berada di  </a:t>
            </a:r>
            <a:r>
              <a:rPr sz="1800" i="1" dirty="0">
                <a:latin typeface="Carlito"/>
                <a:cs typeface="Carlito"/>
              </a:rPr>
              <a:t>titik</a:t>
            </a:r>
            <a:r>
              <a:rPr sz="1800" i="1" spc="-10" dirty="0">
                <a:latin typeface="Carlito"/>
                <a:cs typeface="Carlito"/>
              </a:rPr>
              <a:t> alamiah.</a:t>
            </a:r>
            <a:endParaRPr sz="1800" dirty="0">
              <a:latin typeface="Carlito"/>
              <a:cs typeface="Carlito"/>
            </a:endParaRPr>
          </a:p>
        </p:txBody>
      </p:sp>
      <p:sp>
        <p:nvSpPr>
          <p:cNvPr id="24" name="object 24"/>
          <p:cNvSpPr txBox="1"/>
          <p:nvPr/>
        </p:nvSpPr>
        <p:spPr>
          <a:xfrm>
            <a:off x="5516626" y="4953952"/>
            <a:ext cx="3129915" cy="848994"/>
          </a:xfrm>
          <a:prstGeom prst="rect">
            <a:avLst/>
          </a:prstGeom>
        </p:spPr>
        <p:txBody>
          <a:bodyPr vert="horz" wrap="square" lIns="0" tIns="12700" rIns="0" bIns="0" rtlCol="0">
            <a:spAutoFit/>
          </a:bodyPr>
          <a:lstStyle/>
          <a:p>
            <a:pPr marL="12700" marR="5080">
              <a:lnSpc>
                <a:spcPct val="100000"/>
              </a:lnSpc>
              <a:spcBef>
                <a:spcPts val="100"/>
              </a:spcBef>
            </a:pPr>
            <a:r>
              <a:rPr sz="1800" i="1" spc="-20" dirty="0">
                <a:latin typeface="Carlito"/>
                <a:cs typeface="Carlito"/>
              </a:rPr>
              <a:t>Ketika </a:t>
            </a:r>
            <a:r>
              <a:rPr sz="1800" i="1" spc="-5" dirty="0">
                <a:latin typeface="Carlito"/>
                <a:cs typeface="Carlito"/>
              </a:rPr>
              <a:t>harga turun </a:t>
            </a:r>
            <a:r>
              <a:rPr sz="1800" i="1" spc="-10" dirty="0">
                <a:latin typeface="Carlito"/>
                <a:cs typeface="Carlito"/>
              </a:rPr>
              <a:t>perekonomian  berangsur-angsur </a:t>
            </a:r>
            <a:r>
              <a:rPr sz="1800" i="1" spc="-15" dirty="0">
                <a:latin typeface="Carlito"/>
                <a:cs typeface="Carlito"/>
              </a:rPr>
              <a:t>keluar </a:t>
            </a:r>
            <a:r>
              <a:rPr sz="1800" i="1" spc="-5" dirty="0">
                <a:latin typeface="Carlito"/>
                <a:cs typeface="Carlito"/>
              </a:rPr>
              <a:t>dari  </a:t>
            </a:r>
            <a:r>
              <a:rPr sz="1800" i="1" dirty="0">
                <a:latin typeface="Carlito"/>
                <a:cs typeface="Carlito"/>
              </a:rPr>
              <a:t>resesi, </a:t>
            </a:r>
            <a:r>
              <a:rPr sz="1800" i="1" spc="-5" dirty="0">
                <a:latin typeface="Carlito"/>
                <a:cs typeface="Carlito"/>
              </a:rPr>
              <a:t>bergerak dari </a:t>
            </a:r>
            <a:r>
              <a:rPr sz="1800" i="1" dirty="0">
                <a:latin typeface="Carlito"/>
                <a:cs typeface="Carlito"/>
              </a:rPr>
              <a:t>B </a:t>
            </a:r>
            <a:r>
              <a:rPr sz="1800" i="1" spc="-30" dirty="0">
                <a:latin typeface="Carlito"/>
                <a:cs typeface="Carlito"/>
              </a:rPr>
              <a:t>ke</a:t>
            </a:r>
            <a:r>
              <a:rPr sz="1800" i="1" spc="-25" dirty="0">
                <a:latin typeface="Carlito"/>
                <a:cs typeface="Carlito"/>
              </a:rPr>
              <a:t> </a:t>
            </a:r>
            <a:r>
              <a:rPr sz="1800" i="1" spc="-5" dirty="0">
                <a:latin typeface="Carlito"/>
                <a:cs typeface="Carlito"/>
              </a:rPr>
              <a:t>C.</a:t>
            </a:r>
            <a:endParaRPr sz="1800">
              <a:latin typeface="Carlito"/>
              <a:cs typeface="Carlito"/>
            </a:endParaRPr>
          </a:p>
        </p:txBody>
      </p:sp>
      <p:sp>
        <p:nvSpPr>
          <p:cNvPr id="25" name="object 25"/>
          <p:cNvSpPr txBox="1"/>
          <p:nvPr/>
        </p:nvSpPr>
        <p:spPr>
          <a:xfrm>
            <a:off x="2843910" y="2328290"/>
            <a:ext cx="4445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LR</a:t>
            </a:r>
            <a:r>
              <a:rPr sz="1600" b="1" spc="-10" dirty="0">
                <a:latin typeface="Carlito"/>
                <a:cs typeface="Carlito"/>
              </a:rPr>
              <a:t>A</a:t>
            </a:r>
            <a:r>
              <a:rPr sz="1600" b="1" dirty="0">
                <a:latin typeface="Carlito"/>
                <a:cs typeface="Carlito"/>
              </a:rPr>
              <a:t>S</a:t>
            </a:r>
            <a:endParaRPr sz="1600" dirty="0">
              <a:latin typeface="Carlito"/>
              <a:cs typeface="Carlito"/>
            </a:endParaRPr>
          </a:p>
        </p:txBody>
      </p:sp>
      <p:sp>
        <p:nvSpPr>
          <p:cNvPr id="26" name="object 26"/>
          <p:cNvSpPr txBox="1"/>
          <p:nvPr/>
        </p:nvSpPr>
        <p:spPr>
          <a:xfrm>
            <a:off x="3131820" y="3515741"/>
            <a:ext cx="2101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A</a:t>
            </a:r>
            <a:endParaRPr sz="2400" dirty="0">
              <a:latin typeface="Carlito"/>
              <a:cs typeface="Carlito"/>
            </a:endParaRPr>
          </a:p>
        </p:txBody>
      </p:sp>
      <p:sp>
        <p:nvSpPr>
          <p:cNvPr id="27" name="object 27"/>
          <p:cNvSpPr txBox="1"/>
          <p:nvPr/>
        </p:nvSpPr>
        <p:spPr>
          <a:xfrm>
            <a:off x="2120645" y="3514979"/>
            <a:ext cx="1968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B</a:t>
            </a:r>
            <a:endParaRPr sz="2400" dirty="0">
              <a:latin typeface="Carlito"/>
              <a:cs typeface="Carlito"/>
            </a:endParaRPr>
          </a:p>
        </p:txBody>
      </p:sp>
      <p:grpSp>
        <p:nvGrpSpPr>
          <p:cNvPr id="28" name="object 28"/>
          <p:cNvGrpSpPr/>
          <p:nvPr/>
        </p:nvGrpSpPr>
        <p:grpSpPr>
          <a:xfrm>
            <a:off x="1460500" y="3893820"/>
            <a:ext cx="3147060" cy="124460"/>
            <a:chOff x="1460500" y="3893820"/>
            <a:chExt cx="3147060" cy="124460"/>
          </a:xfrm>
        </p:grpSpPr>
        <p:sp>
          <p:nvSpPr>
            <p:cNvPr id="29" name="object 29"/>
            <p:cNvSpPr/>
            <p:nvPr/>
          </p:nvSpPr>
          <p:spPr>
            <a:xfrm>
              <a:off x="1460500" y="3893820"/>
              <a:ext cx="3147060" cy="124460"/>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1504442" y="3933063"/>
              <a:ext cx="3060065" cy="0"/>
            </a:xfrm>
            <a:custGeom>
              <a:avLst/>
              <a:gdLst/>
              <a:ahLst/>
              <a:cxnLst/>
              <a:rect l="l" t="t" r="r" b="b"/>
              <a:pathLst>
                <a:path w="3060065">
                  <a:moveTo>
                    <a:pt x="3060065" y="0"/>
                  </a:moveTo>
                  <a:lnTo>
                    <a:pt x="0" y="0"/>
                  </a:lnTo>
                </a:path>
              </a:pathLst>
            </a:custGeom>
            <a:ln w="38100">
              <a:solidFill>
                <a:srgbClr val="F79546"/>
              </a:solidFill>
            </a:ln>
          </p:spPr>
          <p:txBody>
            <a:bodyPr wrap="square" lIns="0" tIns="0" rIns="0" bIns="0" rtlCol="0"/>
            <a:lstStyle/>
            <a:p>
              <a:endParaRPr/>
            </a:p>
          </p:txBody>
        </p:sp>
      </p:grpSp>
      <p:sp>
        <p:nvSpPr>
          <p:cNvPr id="31" name="object 31"/>
          <p:cNvSpPr txBox="1"/>
          <p:nvPr/>
        </p:nvSpPr>
        <p:spPr>
          <a:xfrm>
            <a:off x="2781300" y="4163441"/>
            <a:ext cx="174625" cy="391160"/>
          </a:xfrm>
          <a:prstGeom prst="rect">
            <a:avLst/>
          </a:prstGeom>
        </p:spPr>
        <p:txBody>
          <a:bodyPr vert="horz" wrap="square" lIns="0" tIns="12700" rIns="0" bIns="0" rtlCol="0">
            <a:spAutoFit/>
          </a:bodyPr>
          <a:lstStyle/>
          <a:p>
            <a:pPr>
              <a:lnSpc>
                <a:spcPct val="100000"/>
              </a:lnSpc>
              <a:spcBef>
                <a:spcPts val="100"/>
              </a:spcBef>
            </a:pPr>
            <a:r>
              <a:rPr sz="2400" b="1" dirty="0">
                <a:latin typeface="Carlito"/>
                <a:cs typeface="Carlito"/>
              </a:rPr>
              <a:t>C</a:t>
            </a:r>
            <a:endParaRPr sz="2400" dirty="0">
              <a:latin typeface="Carlito"/>
              <a:cs typeface="Carlito"/>
            </a:endParaRPr>
          </a:p>
        </p:txBody>
      </p:sp>
      <p:sp>
        <p:nvSpPr>
          <p:cNvPr id="32" name="object 32"/>
          <p:cNvSpPr txBox="1"/>
          <p:nvPr/>
        </p:nvSpPr>
        <p:spPr>
          <a:xfrm>
            <a:off x="4364101" y="3544316"/>
            <a:ext cx="454659"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SR</a:t>
            </a:r>
            <a:r>
              <a:rPr sz="1600" b="1" spc="-10" dirty="0">
                <a:latin typeface="Carlito"/>
                <a:cs typeface="Carlito"/>
              </a:rPr>
              <a:t>A</a:t>
            </a:r>
            <a:r>
              <a:rPr sz="1600" b="1" dirty="0">
                <a:latin typeface="Carlito"/>
                <a:cs typeface="Carlito"/>
              </a:rPr>
              <a:t>S</a:t>
            </a:r>
            <a:endParaRPr sz="1600" dirty="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9559" y="689534"/>
            <a:ext cx="5761355" cy="874598"/>
          </a:xfrm>
          <a:prstGeom prst="rect">
            <a:avLst/>
          </a:prstGeom>
        </p:spPr>
        <p:txBody>
          <a:bodyPr vert="horz" wrap="square" lIns="0" tIns="12700" rIns="0" bIns="0" rtlCol="0">
            <a:spAutoFit/>
          </a:bodyPr>
          <a:lstStyle/>
          <a:p>
            <a:pPr algn="ctr">
              <a:lnSpc>
                <a:spcPct val="100000"/>
              </a:lnSpc>
              <a:spcBef>
                <a:spcPts val="100"/>
              </a:spcBef>
            </a:pPr>
            <a:r>
              <a:rPr sz="2800" b="1" dirty="0">
                <a:effectLst>
                  <a:outerShdw blurRad="38100" dist="38100" dir="2700000" algn="tl">
                    <a:srgbClr val="000000">
                      <a:alpha val="43137"/>
                    </a:srgbClr>
                  </a:outerShdw>
                </a:effectLst>
                <a:latin typeface="Book Antiqua" panose="02040602050305030304" pitchFamily="18" charset="0"/>
                <a:cs typeface="Bookman Uralic"/>
              </a:rPr>
              <a:t>KETIKA </a:t>
            </a:r>
            <a:r>
              <a:rPr sz="2800" b="1" spc="-5" dirty="0">
                <a:effectLst>
                  <a:outerShdw blurRad="38100" dist="38100" dir="2700000" algn="tl">
                    <a:srgbClr val="000000">
                      <a:alpha val="43137"/>
                    </a:srgbClr>
                  </a:outerShdw>
                </a:effectLst>
                <a:latin typeface="Book Antiqua" panose="02040602050305030304" pitchFamily="18" charset="0"/>
                <a:cs typeface="Bookman Uralic"/>
              </a:rPr>
              <a:t>TERJADI</a:t>
            </a:r>
            <a:r>
              <a:rPr sz="2800" b="1" spc="-75" dirty="0">
                <a:effectLst>
                  <a:outerShdw blurRad="38100" dist="38100" dir="2700000" algn="tl">
                    <a:srgbClr val="000000">
                      <a:alpha val="43137"/>
                    </a:srgbClr>
                  </a:outerShdw>
                </a:effectLst>
                <a:latin typeface="Book Antiqua" panose="02040602050305030304" pitchFamily="18" charset="0"/>
                <a:cs typeface="Bookman Uralic"/>
              </a:rPr>
              <a:t> </a:t>
            </a:r>
            <a:r>
              <a:rPr sz="2800" b="1" spc="-5" dirty="0">
                <a:effectLst>
                  <a:outerShdw blurRad="38100" dist="38100" dir="2700000" algn="tl">
                    <a:srgbClr val="000000">
                      <a:alpha val="43137"/>
                    </a:srgbClr>
                  </a:outerShdw>
                </a:effectLst>
                <a:latin typeface="Book Antiqua" panose="02040602050305030304" pitchFamily="18" charset="0"/>
                <a:cs typeface="Bookman Uralic"/>
              </a:rPr>
              <a:t>EKPANSI</a:t>
            </a:r>
            <a:endParaRPr sz="2800" b="1" dirty="0">
              <a:effectLst>
                <a:outerShdw blurRad="38100" dist="38100" dir="2700000" algn="tl">
                  <a:srgbClr val="000000">
                    <a:alpha val="43137"/>
                  </a:srgbClr>
                </a:outerShdw>
              </a:effectLst>
              <a:latin typeface="Book Antiqua" panose="02040602050305030304" pitchFamily="18" charset="0"/>
              <a:cs typeface="Bookman Uralic"/>
            </a:endParaRPr>
          </a:p>
          <a:p>
            <a:pPr algn="ctr">
              <a:lnSpc>
                <a:spcPct val="100000"/>
              </a:lnSpc>
            </a:pPr>
            <a:r>
              <a:rPr sz="2800" b="1" dirty="0">
                <a:effectLst>
                  <a:outerShdw blurRad="38100" dist="38100" dir="2700000" algn="tl">
                    <a:srgbClr val="000000">
                      <a:alpha val="43137"/>
                    </a:srgbClr>
                  </a:outerShdw>
                </a:effectLst>
                <a:latin typeface="Book Antiqua" panose="02040602050305030304" pitchFamily="18" charset="0"/>
                <a:cs typeface="Bookman Uralic"/>
              </a:rPr>
              <a:t>(Naiknya </a:t>
            </a:r>
            <a:r>
              <a:rPr sz="2800" b="1" spc="-5" dirty="0">
                <a:effectLst>
                  <a:outerShdw blurRad="38100" dist="38100" dir="2700000" algn="tl">
                    <a:srgbClr val="000000">
                      <a:alpha val="43137"/>
                    </a:srgbClr>
                  </a:outerShdw>
                </a:effectLst>
                <a:latin typeface="Book Antiqua" panose="02040602050305030304" pitchFamily="18" charset="0"/>
                <a:cs typeface="Bookman Uralic"/>
              </a:rPr>
              <a:t>Permintaan</a:t>
            </a:r>
            <a:r>
              <a:rPr sz="2800" b="1" spc="-55" dirty="0">
                <a:effectLst>
                  <a:outerShdw blurRad="38100" dist="38100" dir="2700000" algn="tl">
                    <a:srgbClr val="000000">
                      <a:alpha val="43137"/>
                    </a:srgbClr>
                  </a:outerShdw>
                </a:effectLst>
                <a:latin typeface="Book Antiqua" panose="02040602050305030304" pitchFamily="18" charset="0"/>
                <a:cs typeface="Bookman Uralic"/>
              </a:rPr>
              <a:t> </a:t>
            </a:r>
            <a:r>
              <a:rPr sz="2800" b="1" spc="-5" dirty="0">
                <a:effectLst>
                  <a:outerShdw blurRad="38100" dist="38100" dir="2700000" algn="tl">
                    <a:srgbClr val="000000">
                      <a:alpha val="43137"/>
                    </a:srgbClr>
                  </a:outerShdw>
                </a:effectLst>
                <a:latin typeface="Book Antiqua" panose="02040602050305030304" pitchFamily="18" charset="0"/>
                <a:cs typeface="Bookman Uralic"/>
              </a:rPr>
              <a:t>Agregat)</a:t>
            </a:r>
            <a:endParaRPr sz="2800" b="1" dirty="0">
              <a:effectLst>
                <a:outerShdw blurRad="38100" dist="38100" dir="2700000" algn="tl">
                  <a:srgbClr val="000000">
                    <a:alpha val="43137"/>
                  </a:srgbClr>
                </a:outerShdw>
              </a:effectLst>
              <a:latin typeface="Book Antiqua" panose="02040602050305030304" pitchFamily="18" charset="0"/>
              <a:cs typeface="Bookman Uralic"/>
            </a:endParaRP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1447800" y="2743200"/>
            <a:ext cx="3053080" cy="2618740"/>
            <a:chOff x="1447800" y="2743200"/>
            <a:chExt cx="3053080" cy="2618740"/>
          </a:xfrm>
        </p:grpSpPr>
        <p:sp>
          <p:nvSpPr>
            <p:cNvPr id="7" name="object 7"/>
            <p:cNvSpPr/>
            <p:nvPr/>
          </p:nvSpPr>
          <p:spPr>
            <a:xfrm>
              <a:off x="1447800" y="2743200"/>
              <a:ext cx="111759"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504442" y="2766822"/>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1460500" y="5250179"/>
              <a:ext cx="3040379" cy="11175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504442" y="5287136"/>
              <a:ext cx="2952750" cy="0"/>
            </a:xfrm>
            <a:custGeom>
              <a:avLst/>
              <a:gdLst/>
              <a:ahLst/>
              <a:cxnLst/>
              <a:rect l="l" t="t" r="r" b="b"/>
              <a:pathLst>
                <a:path w="2952750">
                  <a:moveTo>
                    <a:pt x="0" y="0"/>
                  </a:moveTo>
                  <a:lnTo>
                    <a:pt x="2952242"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4515484" y="5028247"/>
            <a:ext cx="18415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Carlito"/>
                <a:cs typeface="Carlito"/>
              </a:rPr>
              <a:t>Y</a:t>
            </a:r>
            <a:endParaRPr sz="2400">
              <a:latin typeface="Carlito"/>
              <a:cs typeface="Carlito"/>
            </a:endParaRPr>
          </a:p>
        </p:txBody>
      </p:sp>
      <p:sp>
        <p:nvSpPr>
          <p:cNvPr id="12" name="object 12"/>
          <p:cNvSpPr txBox="1"/>
          <p:nvPr/>
        </p:nvSpPr>
        <p:spPr>
          <a:xfrm>
            <a:off x="1358264" y="2464815"/>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13" name="object 13"/>
          <p:cNvGrpSpPr/>
          <p:nvPr/>
        </p:nvGrpSpPr>
        <p:grpSpPr>
          <a:xfrm>
            <a:off x="2237613" y="2377185"/>
            <a:ext cx="2798445" cy="2924175"/>
            <a:chOff x="2237613" y="2377185"/>
            <a:chExt cx="2798445" cy="2924175"/>
          </a:xfrm>
        </p:grpSpPr>
        <p:sp>
          <p:nvSpPr>
            <p:cNvPr id="14" name="object 14"/>
            <p:cNvSpPr/>
            <p:nvPr/>
          </p:nvSpPr>
          <p:spPr>
            <a:xfrm>
              <a:off x="2708910" y="2405760"/>
              <a:ext cx="2298700" cy="1821814"/>
            </a:xfrm>
            <a:custGeom>
              <a:avLst/>
              <a:gdLst/>
              <a:ahLst/>
              <a:cxnLst/>
              <a:rect l="l" t="t" r="r" b="b"/>
              <a:pathLst>
                <a:path w="2298700" h="1821814">
                  <a:moveTo>
                    <a:pt x="2298318" y="1821688"/>
                  </a:moveTo>
                  <a:lnTo>
                    <a:pt x="2255572" y="1813844"/>
                  </a:lnTo>
                  <a:lnTo>
                    <a:pt x="2212608" y="1805306"/>
                  </a:lnTo>
                  <a:lnTo>
                    <a:pt x="2169446" y="1796075"/>
                  </a:lnTo>
                  <a:lnTo>
                    <a:pt x="2126109" y="1786153"/>
                  </a:lnTo>
                  <a:lnTo>
                    <a:pt x="2082617" y="1775542"/>
                  </a:lnTo>
                  <a:lnTo>
                    <a:pt x="2038991" y="1764244"/>
                  </a:lnTo>
                  <a:lnTo>
                    <a:pt x="1995253" y="1752260"/>
                  </a:lnTo>
                  <a:lnTo>
                    <a:pt x="1951422" y="1739594"/>
                  </a:lnTo>
                  <a:lnTo>
                    <a:pt x="1907521" y="1726246"/>
                  </a:lnTo>
                  <a:lnTo>
                    <a:pt x="1863570" y="1712218"/>
                  </a:lnTo>
                  <a:lnTo>
                    <a:pt x="1819591" y="1697514"/>
                  </a:lnTo>
                  <a:lnTo>
                    <a:pt x="1775604" y="1682134"/>
                  </a:lnTo>
                  <a:lnTo>
                    <a:pt x="1731631" y="1666080"/>
                  </a:lnTo>
                  <a:lnTo>
                    <a:pt x="1687693" y="1649355"/>
                  </a:lnTo>
                  <a:lnTo>
                    <a:pt x="1643809" y="1631960"/>
                  </a:lnTo>
                  <a:lnTo>
                    <a:pt x="1600003" y="1613898"/>
                  </a:lnTo>
                  <a:lnTo>
                    <a:pt x="1556294" y="1595170"/>
                  </a:lnTo>
                  <a:lnTo>
                    <a:pt x="1512704" y="1575778"/>
                  </a:lnTo>
                  <a:lnTo>
                    <a:pt x="1469254" y="1555724"/>
                  </a:lnTo>
                  <a:lnTo>
                    <a:pt x="1425965" y="1535011"/>
                  </a:lnTo>
                  <a:lnTo>
                    <a:pt x="1382858" y="1513640"/>
                  </a:lnTo>
                  <a:lnTo>
                    <a:pt x="1339953" y="1491612"/>
                  </a:lnTo>
                  <a:lnTo>
                    <a:pt x="1297273" y="1468931"/>
                  </a:lnTo>
                  <a:lnTo>
                    <a:pt x="1254838" y="1445598"/>
                  </a:lnTo>
                  <a:lnTo>
                    <a:pt x="1212668" y="1421615"/>
                  </a:lnTo>
                  <a:lnTo>
                    <a:pt x="1170786" y="1396983"/>
                  </a:lnTo>
                  <a:lnTo>
                    <a:pt x="1129212" y="1371706"/>
                  </a:lnTo>
                  <a:lnTo>
                    <a:pt x="1087968" y="1345784"/>
                  </a:lnTo>
                  <a:lnTo>
                    <a:pt x="1047073" y="1319220"/>
                  </a:lnTo>
                  <a:lnTo>
                    <a:pt x="1006550" y="1292016"/>
                  </a:lnTo>
                  <a:lnTo>
                    <a:pt x="966420" y="1264173"/>
                  </a:lnTo>
                  <a:lnTo>
                    <a:pt x="926703" y="1235694"/>
                  </a:lnTo>
                  <a:lnTo>
                    <a:pt x="887420" y="1206580"/>
                  </a:lnTo>
                  <a:lnTo>
                    <a:pt x="848593" y="1176834"/>
                  </a:lnTo>
                  <a:lnTo>
                    <a:pt x="810242" y="1146457"/>
                  </a:lnTo>
                  <a:lnTo>
                    <a:pt x="772389" y="1115452"/>
                  </a:lnTo>
                  <a:lnTo>
                    <a:pt x="735055" y="1083820"/>
                  </a:lnTo>
                  <a:lnTo>
                    <a:pt x="698260" y="1051563"/>
                  </a:lnTo>
                  <a:lnTo>
                    <a:pt x="662027" y="1018683"/>
                  </a:lnTo>
                  <a:lnTo>
                    <a:pt x="626375" y="985183"/>
                  </a:lnTo>
                  <a:lnTo>
                    <a:pt x="591326" y="951064"/>
                  </a:lnTo>
                  <a:lnTo>
                    <a:pt x="556900" y="916328"/>
                  </a:lnTo>
                  <a:lnTo>
                    <a:pt x="523120" y="880976"/>
                  </a:lnTo>
                  <a:lnTo>
                    <a:pt x="490006" y="845012"/>
                  </a:lnTo>
                  <a:lnTo>
                    <a:pt x="457579" y="808437"/>
                  </a:lnTo>
                  <a:lnTo>
                    <a:pt x="425860" y="771253"/>
                  </a:lnTo>
                  <a:lnTo>
                    <a:pt x="394870" y="733461"/>
                  </a:lnTo>
                  <a:lnTo>
                    <a:pt x="364630" y="695065"/>
                  </a:lnTo>
                  <a:lnTo>
                    <a:pt x="335162" y="656065"/>
                  </a:lnTo>
                  <a:lnTo>
                    <a:pt x="306486" y="616463"/>
                  </a:lnTo>
                  <a:lnTo>
                    <a:pt x="278623" y="576263"/>
                  </a:lnTo>
                  <a:lnTo>
                    <a:pt x="251595" y="535465"/>
                  </a:lnTo>
                  <a:lnTo>
                    <a:pt x="225422" y="494071"/>
                  </a:lnTo>
                  <a:lnTo>
                    <a:pt x="200126" y="452084"/>
                  </a:lnTo>
                  <a:lnTo>
                    <a:pt x="175727" y="409505"/>
                  </a:lnTo>
                  <a:lnTo>
                    <a:pt x="152246" y="366337"/>
                  </a:lnTo>
                  <a:lnTo>
                    <a:pt x="129706" y="322581"/>
                  </a:lnTo>
                  <a:lnTo>
                    <a:pt x="108126" y="278240"/>
                  </a:lnTo>
                  <a:lnTo>
                    <a:pt x="87528" y="233314"/>
                  </a:lnTo>
                  <a:lnTo>
                    <a:pt x="67932" y="187807"/>
                  </a:lnTo>
                  <a:lnTo>
                    <a:pt x="49361" y="141720"/>
                  </a:lnTo>
                  <a:lnTo>
                    <a:pt x="31834" y="95055"/>
                  </a:lnTo>
                  <a:lnTo>
                    <a:pt x="15373" y="47814"/>
                  </a:lnTo>
                  <a:lnTo>
                    <a:pt x="0" y="0"/>
                  </a:lnTo>
                </a:path>
              </a:pathLst>
            </a:custGeom>
            <a:ln w="57150">
              <a:solidFill>
                <a:srgbClr val="FF0000"/>
              </a:solidFill>
            </a:ln>
          </p:spPr>
          <p:txBody>
            <a:bodyPr wrap="square" lIns="0" tIns="0" rIns="0" bIns="0" rtlCol="0"/>
            <a:lstStyle/>
            <a:p>
              <a:endParaRPr/>
            </a:p>
          </p:txBody>
        </p:sp>
        <p:sp>
          <p:nvSpPr>
            <p:cNvPr id="15" name="object 15"/>
            <p:cNvSpPr/>
            <p:nvPr/>
          </p:nvSpPr>
          <p:spPr>
            <a:xfrm>
              <a:off x="2266188" y="2796031"/>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94B3D6"/>
              </a:solidFill>
            </a:ln>
          </p:spPr>
          <p:txBody>
            <a:bodyPr wrap="square" lIns="0" tIns="0" rIns="0" bIns="0" rtlCol="0"/>
            <a:lstStyle/>
            <a:p>
              <a:endParaRPr/>
            </a:p>
          </p:txBody>
        </p:sp>
        <p:sp>
          <p:nvSpPr>
            <p:cNvPr id="16" name="object 16"/>
            <p:cNvSpPr/>
            <p:nvPr/>
          </p:nvSpPr>
          <p:spPr>
            <a:xfrm>
              <a:off x="2326640" y="2590799"/>
              <a:ext cx="594360" cy="42672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2370201" y="2695394"/>
              <a:ext cx="339090" cy="171450"/>
            </a:xfrm>
            <a:custGeom>
              <a:avLst/>
              <a:gdLst/>
              <a:ahLst/>
              <a:cxnLst/>
              <a:rect l="l" t="t" r="r" b="b"/>
              <a:pathLst>
                <a:path w="339089" h="171450">
                  <a:moveTo>
                    <a:pt x="263144" y="85588"/>
                  </a:moveTo>
                  <a:lnTo>
                    <a:pt x="177037" y="135816"/>
                  </a:lnTo>
                  <a:lnTo>
                    <a:pt x="171412" y="140795"/>
                  </a:lnTo>
                  <a:lnTo>
                    <a:pt x="168227" y="147357"/>
                  </a:lnTo>
                  <a:lnTo>
                    <a:pt x="167733" y="154658"/>
                  </a:lnTo>
                  <a:lnTo>
                    <a:pt x="170180" y="161851"/>
                  </a:lnTo>
                  <a:lnTo>
                    <a:pt x="175230" y="167459"/>
                  </a:lnTo>
                  <a:lnTo>
                    <a:pt x="181816" y="170614"/>
                  </a:lnTo>
                  <a:lnTo>
                    <a:pt x="189093" y="171102"/>
                  </a:lnTo>
                  <a:lnTo>
                    <a:pt x="196215" y="168709"/>
                  </a:lnTo>
                  <a:lnTo>
                    <a:pt x="306076" y="104574"/>
                  </a:lnTo>
                  <a:lnTo>
                    <a:pt x="300990" y="104574"/>
                  </a:lnTo>
                  <a:lnTo>
                    <a:pt x="300990" y="102034"/>
                  </a:lnTo>
                  <a:lnTo>
                    <a:pt x="291338" y="102034"/>
                  </a:lnTo>
                  <a:lnTo>
                    <a:pt x="263144" y="85588"/>
                  </a:lnTo>
                  <a:close/>
                </a:path>
                <a:path w="339089" h="171450">
                  <a:moveTo>
                    <a:pt x="230378" y="66474"/>
                  </a:moveTo>
                  <a:lnTo>
                    <a:pt x="0" y="66474"/>
                  </a:lnTo>
                  <a:lnTo>
                    <a:pt x="0" y="104574"/>
                  </a:lnTo>
                  <a:lnTo>
                    <a:pt x="230595" y="104574"/>
                  </a:lnTo>
                  <a:lnTo>
                    <a:pt x="263144" y="85588"/>
                  </a:lnTo>
                  <a:lnTo>
                    <a:pt x="230378" y="66474"/>
                  </a:lnTo>
                  <a:close/>
                </a:path>
                <a:path w="339089" h="171450">
                  <a:moveTo>
                    <a:pt x="306026" y="66474"/>
                  </a:moveTo>
                  <a:lnTo>
                    <a:pt x="300990" y="66474"/>
                  </a:lnTo>
                  <a:lnTo>
                    <a:pt x="300990" y="104574"/>
                  </a:lnTo>
                  <a:lnTo>
                    <a:pt x="306076" y="104574"/>
                  </a:lnTo>
                  <a:lnTo>
                    <a:pt x="338709" y="85524"/>
                  </a:lnTo>
                  <a:lnTo>
                    <a:pt x="306026" y="66474"/>
                  </a:lnTo>
                  <a:close/>
                </a:path>
                <a:path w="339089" h="171450">
                  <a:moveTo>
                    <a:pt x="291338" y="69141"/>
                  </a:moveTo>
                  <a:lnTo>
                    <a:pt x="263144" y="85588"/>
                  </a:lnTo>
                  <a:lnTo>
                    <a:pt x="291338" y="102034"/>
                  </a:lnTo>
                  <a:lnTo>
                    <a:pt x="291338" y="69141"/>
                  </a:lnTo>
                  <a:close/>
                </a:path>
                <a:path w="339089" h="171450">
                  <a:moveTo>
                    <a:pt x="300990" y="69141"/>
                  </a:moveTo>
                  <a:lnTo>
                    <a:pt x="291338" y="69141"/>
                  </a:lnTo>
                  <a:lnTo>
                    <a:pt x="291338" y="102034"/>
                  </a:lnTo>
                  <a:lnTo>
                    <a:pt x="300990" y="102034"/>
                  </a:lnTo>
                  <a:lnTo>
                    <a:pt x="300990" y="69141"/>
                  </a:lnTo>
                  <a:close/>
                </a:path>
                <a:path w="339089" h="171450">
                  <a:moveTo>
                    <a:pt x="189093" y="0"/>
                  </a:moveTo>
                  <a:lnTo>
                    <a:pt x="181816" y="450"/>
                  </a:lnTo>
                  <a:lnTo>
                    <a:pt x="175230" y="3591"/>
                  </a:lnTo>
                  <a:lnTo>
                    <a:pt x="170180" y="9197"/>
                  </a:lnTo>
                  <a:lnTo>
                    <a:pt x="167733" y="16392"/>
                  </a:lnTo>
                  <a:lnTo>
                    <a:pt x="168227" y="23707"/>
                  </a:lnTo>
                  <a:lnTo>
                    <a:pt x="171412" y="30307"/>
                  </a:lnTo>
                  <a:lnTo>
                    <a:pt x="177037" y="35359"/>
                  </a:lnTo>
                  <a:lnTo>
                    <a:pt x="263144" y="85588"/>
                  </a:lnTo>
                  <a:lnTo>
                    <a:pt x="291338" y="69141"/>
                  </a:lnTo>
                  <a:lnTo>
                    <a:pt x="300990" y="69141"/>
                  </a:lnTo>
                  <a:lnTo>
                    <a:pt x="300990" y="66474"/>
                  </a:lnTo>
                  <a:lnTo>
                    <a:pt x="306026" y="66474"/>
                  </a:lnTo>
                  <a:lnTo>
                    <a:pt x="196215" y="2466"/>
                  </a:lnTo>
                  <a:lnTo>
                    <a:pt x="189093" y="0"/>
                  </a:lnTo>
                  <a:close/>
                </a:path>
              </a:pathLst>
            </a:custGeom>
            <a:solidFill>
              <a:srgbClr val="F79546"/>
            </a:solidFill>
          </p:spPr>
          <p:txBody>
            <a:bodyPr wrap="square" lIns="0" tIns="0" rIns="0" bIns="0" rtlCol="0"/>
            <a:lstStyle/>
            <a:p>
              <a:endParaRPr/>
            </a:p>
          </p:txBody>
        </p:sp>
        <p:sp>
          <p:nvSpPr>
            <p:cNvPr id="18" name="object 18"/>
            <p:cNvSpPr/>
            <p:nvPr/>
          </p:nvSpPr>
          <p:spPr>
            <a:xfrm>
              <a:off x="3009900" y="2694939"/>
              <a:ext cx="124460" cy="2606039"/>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3070860" y="2715132"/>
              <a:ext cx="0" cy="2520315"/>
            </a:xfrm>
            <a:custGeom>
              <a:avLst/>
              <a:gdLst/>
              <a:ahLst/>
              <a:cxnLst/>
              <a:rect l="l" t="t" r="r" b="b"/>
              <a:pathLst>
                <a:path h="2520315">
                  <a:moveTo>
                    <a:pt x="0" y="0"/>
                  </a:moveTo>
                  <a:lnTo>
                    <a:pt x="0" y="2520315"/>
                  </a:lnTo>
                </a:path>
              </a:pathLst>
            </a:custGeom>
            <a:ln w="38100">
              <a:solidFill>
                <a:srgbClr val="F79546"/>
              </a:solidFill>
            </a:ln>
          </p:spPr>
          <p:txBody>
            <a:bodyPr wrap="square" lIns="0" tIns="0" rIns="0" bIns="0" rtlCol="0"/>
            <a:lstStyle/>
            <a:p>
              <a:endParaRPr/>
            </a:p>
          </p:txBody>
        </p:sp>
      </p:grpSp>
      <p:sp>
        <p:nvSpPr>
          <p:cNvPr id="20" name="object 20"/>
          <p:cNvSpPr txBox="1"/>
          <p:nvPr/>
        </p:nvSpPr>
        <p:spPr>
          <a:xfrm>
            <a:off x="4625848" y="4576796"/>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AD</a:t>
            </a:r>
            <a:r>
              <a:rPr sz="1200" b="1" dirty="0">
                <a:latin typeface="Carlito"/>
                <a:cs typeface="Carlito"/>
              </a:rPr>
              <a:t>1</a:t>
            </a:r>
            <a:endParaRPr sz="1200" dirty="0">
              <a:latin typeface="Carlito"/>
              <a:cs typeface="Carlito"/>
            </a:endParaRPr>
          </a:p>
        </p:txBody>
      </p:sp>
      <p:sp>
        <p:nvSpPr>
          <p:cNvPr id="21" name="object 21"/>
          <p:cNvSpPr txBox="1"/>
          <p:nvPr/>
        </p:nvSpPr>
        <p:spPr>
          <a:xfrm>
            <a:off x="5516626" y="2151316"/>
            <a:ext cx="3174365" cy="848994"/>
          </a:xfrm>
          <a:prstGeom prst="rect">
            <a:avLst/>
          </a:prstGeom>
        </p:spPr>
        <p:txBody>
          <a:bodyPr vert="horz" wrap="square" lIns="0" tIns="12700" rIns="0" bIns="0" rtlCol="0">
            <a:spAutoFit/>
          </a:bodyPr>
          <a:lstStyle/>
          <a:p>
            <a:pPr marL="12700" marR="5080">
              <a:lnSpc>
                <a:spcPct val="100000"/>
              </a:lnSpc>
              <a:spcBef>
                <a:spcPts val="100"/>
              </a:spcBef>
            </a:pPr>
            <a:r>
              <a:rPr sz="1800" i="1" spc="-15" dirty="0">
                <a:latin typeface="Carlito"/>
                <a:cs typeface="Carlito"/>
              </a:rPr>
              <a:t>Perekonomian </a:t>
            </a:r>
            <a:r>
              <a:rPr sz="1800" i="1" spc="-5" dirty="0">
                <a:latin typeface="Carlito"/>
                <a:cs typeface="Carlito"/>
              </a:rPr>
              <a:t>dimulai </a:t>
            </a:r>
            <a:r>
              <a:rPr sz="1800" i="1" spc="-10" dirty="0">
                <a:latin typeface="Carlito"/>
                <a:cs typeface="Carlito"/>
              </a:rPr>
              <a:t>pada  ekuilibrium </a:t>
            </a:r>
            <a:r>
              <a:rPr sz="1800" i="1" spc="-15" dirty="0">
                <a:latin typeface="Carlito"/>
                <a:cs typeface="Carlito"/>
              </a:rPr>
              <a:t>jangka </a:t>
            </a:r>
            <a:r>
              <a:rPr sz="1800" i="1" spc="-10" dirty="0">
                <a:latin typeface="Carlito"/>
                <a:cs typeface="Carlito"/>
              </a:rPr>
              <a:t>pannjang pada  </a:t>
            </a:r>
            <a:r>
              <a:rPr sz="1800" i="1" dirty="0">
                <a:latin typeface="Carlito"/>
                <a:cs typeface="Carlito"/>
              </a:rPr>
              <a:t>titik</a:t>
            </a:r>
            <a:r>
              <a:rPr sz="1800" i="1" spc="-10" dirty="0">
                <a:latin typeface="Carlito"/>
                <a:cs typeface="Carlito"/>
              </a:rPr>
              <a:t> </a:t>
            </a:r>
            <a:r>
              <a:rPr sz="1800" i="1" spc="5" dirty="0">
                <a:latin typeface="Carlito"/>
                <a:cs typeface="Carlito"/>
              </a:rPr>
              <a:t>A.</a:t>
            </a:r>
            <a:endParaRPr sz="1800" dirty="0">
              <a:latin typeface="Carlito"/>
              <a:cs typeface="Carlito"/>
            </a:endParaRPr>
          </a:p>
        </p:txBody>
      </p:sp>
      <p:sp>
        <p:nvSpPr>
          <p:cNvPr id="22" name="object 22"/>
          <p:cNvSpPr txBox="1"/>
          <p:nvPr/>
        </p:nvSpPr>
        <p:spPr>
          <a:xfrm>
            <a:off x="5516626" y="3249295"/>
            <a:ext cx="3090545" cy="1397635"/>
          </a:xfrm>
          <a:prstGeom prst="rect">
            <a:avLst/>
          </a:prstGeom>
        </p:spPr>
        <p:txBody>
          <a:bodyPr vert="horz" wrap="square" lIns="0" tIns="12700" rIns="0" bIns="0" rtlCol="0">
            <a:spAutoFit/>
          </a:bodyPr>
          <a:lstStyle/>
          <a:p>
            <a:pPr marL="12700" marR="5080">
              <a:lnSpc>
                <a:spcPct val="100000"/>
              </a:lnSpc>
              <a:spcBef>
                <a:spcPts val="100"/>
              </a:spcBef>
            </a:pPr>
            <a:r>
              <a:rPr sz="1800" i="1" spc="-15" dirty="0">
                <a:latin typeface="Carlito"/>
                <a:cs typeface="Carlito"/>
              </a:rPr>
              <a:t>Kenaikan </a:t>
            </a:r>
            <a:r>
              <a:rPr sz="1800" i="1" spc="-10" dirty="0">
                <a:latin typeface="Carlito"/>
                <a:cs typeface="Carlito"/>
              </a:rPr>
              <a:t>permintaan </a:t>
            </a:r>
            <a:r>
              <a:rPr sz="1800" i="1" spc="-5" dirty="0">
                <a:latin typeface="Carlito"/>
                <a:cs typeface="Carlito"/>
              </a:rPr>
              <a:t>agregat  akibat </a:t>
            </a:r>
            <a:r>
              <a:rPr sz="1800" i="1" spc="-15" dirty="0">
                <a:latin typeface="Carlito"/>
                <a:cs typeface="Carlito"/>
              </a:rPr>
              <a:t>meningkatnya </a:t>
            </a:r>
            <a:r>
              <a:rPr sz="1800" i="1" spc="-10" dirty="0">
                <a:latin typeface="Carlito"/>
                <a:cs typeface="Carlito"/>
              </a:rPr>
              <a:t>perputaran  uang, menggerakkan  perekonomian </a:t>
            </a:r>
            <a:r>
              <a:rPr sz="1800" i="1" spc="-30" dirty="0">
                <a:latin typeface="Carlito"/>
                <a:cs typeface="Carlito"/>
              </a:rPr>
              <a:t>ke </a:t>
            </a:r>
            <a:r>
              <a:rPr sz="1800" i="1" dirty="0">
                <a:latin typeface="Carlito"/>
                <a:cs typeface="Carlito"/>
              </a:rPr>
              <a:t>titik B </a:t>
            </a:r>
            <a:r>
              <a:rPr sz="1800" i="1" spc="-10" dirty="0">
                <a:latin typeface="Carlito"/>
                <a:cs typeface="Carlito"/>
              </a:rPr>
              <a:t>sehingga  </a:t>
            </a:r>
            <a:r>
              <a:rPr sz="1800" i="1" spc="-5" dirty="0">
                <a:latin typeface="Carlito"/>
                <a:cs typeface="Carlito"/>
              </a:rPr>
              <a:t>output berada di </a:t>
            </a:r>
            <a:r>
              <a:rPr sz="1800" i="1" dirty="0">
                <a:latin typeface="Carlito"/>
                <a:cs typeface="Carlito"/>
              </a:rPr>
              <a:t>titik</a:t>
            </a:r>
            <a:r>
              <a:rPr sz="1800" i="1" spc="-10" dirty="0">
                <a:latin typeface="Carlito"/>
                <a:cs typeface="Carlito"/>
              </a:rPr>
              <a:t> alamiah.</a:t>
            </a:r>
            <a:endParaRPr sz="1800">
              <a:latin typeface="Carlito"/>
              <a:cs typeface="Carlito"/>
            </a:endParaRPr>
          </a:p>
        </p:txBody>
      </p:sp>
      <p:sp>
        <p:nvSpPr>
          <p:cNvPr id="23" name="object 23"/>
          <p:cNvSpPr txBox="1"/>
          <p:nvPr/>
        </p:nvSpPr>
        <p:spPr>
          <a:xfrm>
            <a:off x="5516626" y="4895850"/>
            <a:ext cx="3175635" cy="848994"/>
          </a:xfrm>
          <a:prstGeom prst="rect">
            <a:avLst/>
          </a:prstGeom>
        </p:spPr>
        <p:txBody>
          <a:bodyPr vert="horz" wrap="square" lIns="0" tIns="12700" rIns="0" bIns="0" rtlCol="0">
            <a:spAutoFit/>
          </a:bodyPr>
          <a:lstStyle/>
          <a:p>
            <a:pPr marL="12700" marR="5080">
              <a:lnSpc>
                <a:spcPct val="100000"/>
              </a:lnSpc>
              <a:spcBef>
                <a:spcPts val="100"/>
              </a:spcBef>
            </a:pPr>
            <a:r>
              <a:rPr sz="1800" i="1" spc="-20" dirty="0">
                <a:latin typeface="Carlito"/>
                <a:cs typeface="Carlito"/>
              </a:rPr>
              <a:t>Ketika </a:t>
            </a:r>
            <a:r>
              <a:rPr sz="1800" i="1" spc="-5" dirty="0">
                <a:latin typeface="Carlito"/>
                <a:cs typeface="Carlito"/>
              </a:rPr>
              <a:t>harga naik </a:t>
            </a:r>
            <a:r>
              <a:rPr sz="1800" i="1" spc="-10" dirty="0">
                <a:latin typeface="Carlito"/>
                <a:cs typeface="Carlito"/>
              </a:rPr>
              <a:t>perekonomian  berangsur-angsur </a:t>
            </a:r>
            <a:r>
              <a:rPr sz="1800" i="1" spc="-15" dirty="0">
                <a:latin typeface="Carlito"/>
                <a:cs typeface="Carlito"/>
              </a:rPr>
              <a:t>kembali </a:t>
            </a:r>
            <a:r>
              <a:rPr sz="1800" i="1" spc="-30" dirty="0">
                <a:latin typeface="Carlito"/>
                <a:cs typeface="Carlito"/>
              </a:rPr>
              <a:t>ke </a:t>
            </a:r>
            <a:r>
              <a:rPr sz="1800" i="1" dirty="0">
                <a:latin typeface="Carlito"/>
                <a:cs typeface="Carlito"/>
              </a:rPr>
              <a:t>titik  </a:t>
            </a:r>
            <a:r>
              <a:rPr sz="1800" i="1" spc="-10" dirty="0">
                <a:latin typeface="Carlito"/>
                <a:cs typeface="Carlito"/>
              </a:rPr>
              <a:t>alamiah, </a:t>
            </a:r>
            <a:r>
              <a:rPr sz="1800" i="1" spc="-5" dirty="0">
                <a:latin typeface="Carlito"/>
                <a:cs typeface="Carlito"/>
              </a:rPr>
              <a:t>bergerak dari </a:t>
            </a:r>
            <a:r>
              <a:rPr sz="1800" i="1" dirty="0">
                <a:latin typeface="Carlito"/>
                <a:cs typeface="Carlito"/>
              </a:rPr>
              <a:t>B </a:t>
            </a:r>
            <a:r>
              <a:rPr sz="1800" i="1" spc="-30" dirty="0">
                <a:latin typeface="Carlito"/>
                <a:cs typeface="Carlito"/>
              </a:rPr>
              <a:t>ke</a:t>
            </a:r>
            <a:r>
              <a:rPr sz="1800" i="1" spc="10" dirty="0">
                <a:latin typeface="Carlito"/>
                <a:cs typeface="Carlito"/>
              </a:rPr>
              <a:t> </a:t>
            </a:r>
            <a:r>
              <a:rPr sz="1800" i="1" spc="-5" dirty="0">
                <a:latin typeface="Carlito"/>
                <a:cs typeface="Carlito"/>
              </a:rPr>
              <a:t>C.</a:t>
            </a:r>
            <a:endParaRPr sz="1800">
              <a:latin typeface="Carlito"/>
              <a:cs typeface="Carlito"/>
            </a:endParaRPr>
          </a:p>
        </p:txBody>
      </p:sp>
      <p:sp>
        <p:nvSpPr>
          <p:cNvPr id="24" name="object 24"/>
          <p:cNvSpPr txBox="1"/>
          <p:nvPr/>
        </p:nvSpPr>
        <p:spPr>
          <a:xfrm>
            <a:off x="2843910" y="2328290"/>
            <a:ext cx="4445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LR</a:t>
            </a:r>
            <a:r>
              <a:rPr sz="1600" b="1" spc="-10" dirty="0">
                <a:latin typeface="Carlito"/>
                <a:cs typeface="Carlito"/>
              </a:rPr>
              <a:t>A</a:t>
            </a:r>
            <a:r>
              <a:rPr sz="1600" b="1" dirty="0">
                <a:latin typeface="Carlito"/>
                <a:cs typeface="Carlito"/>
              </a:rPr>
              <a:t>S</a:t>
            </a:r>
            <a:endParaRPr sz="1600" dirty="0">
              <a:latin typeface="Carlito"/>
              <a:cs typeface="Carlito"/>
            </a:endParaRPr>
          </a:p>
        </p:txBody>
      </p:sp>
      <p:sp>
        <p:nvSpPr>
          <p:cNvPr id="25" name="object 25"/>
          <p:cNvSpPr txBox="1"/>
          <p:nvPr/>
        </p:nvSpPr>
        <p:spPr>
          <a:xfrm>
            <a:off x="3131820" y="3515741"/>
            <a:ext cx="2101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A</a:t>
            </a:r>
            <a:endParaRPr sz="2400">
              <a:latin typeface="Carlito"/>
              <a:cs typeface="Carlito"/>
            </a:endParaRPr>
          </a:p>
        </p:txBody>
      </p:sp>
      <p:sp>
        <p:nvSpPr>
          <p:cNvPr id="26" name="object 26"/>
          <p:cNvSpPr txBox="1"/>
          <p:nvPr/>
        </p:nvSpPr>
        <p:spPr>
          <a:xfrm>
            <a:off x="4011040" y="3485515"/>
            <a:ext cx="1968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B</a:t>
            </a:r>
            <a:endParaRPr sz="2400" dirty="0">
              <a:latin typeface="Carlito"/>
              <a:cs typeface="Carlito"/>
            </a:endParaRPr>
          </a:p>
        </p:txBody>
      </p:sp>
      <p:grpSp>
        <p:nvGrpSpPr>
          <p:cNvPr id="27" name="object 27"/>
          <p:cNvGrpSpPr/>
          <p:nvPr/>
        </p:nvGrpSpPr>
        <p:grpSpPr>
          <a:xfrm>
            <a:off x="1460500" y="3893820"/>
            <a:ext cx="3147060" cy="124460"/>
            <a:chOff x="1460500" y="3893820"/>
            <a:chExt cx="3147060" cy="124460"/>
          </a:xfrm>
        </p:grpSpPr>
        <p:sp>
          <p:nvSpPr>
            <p:cNvPr id="28" name="object 28"/>
            <p:cNvSpPr/>
            <p:nvPr/>
          </p:nvSpPr>
          <p:spPr>
            <a:xfrm>
              <a:off x="1460500" y="3893820"/>
              <a:ext cx="3147060" cy="124460"/>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1504442" y="3933063"/>
              <a:ext cx="3060065" cy="0"/>
            </a:xfrm>
            <a:custGeom>
              <a:avLst/>
              <a:gdLst/>
              <a:ahLst/>
              <a:cxnLst/>
              <a:rect l="l" t="t" r="r" b="b"/>
              <a:pathLst>
                <a:path w="3060065">
                  <a:moveTo>
                    <a:pt x="3060065" y="0"/>
                  </a:moveTo>
                  <a:lnTo>
                    <a:pt x="0" y="0"/>
                  </a:lnTo>
                </a:path>
              </a:pathLst>
            </a:custGeom>
            <a:ln w="38100">
              <a:solidFill>
                <a:srgbClr val="F79546"/>
              </a:solidFill>
            </a:ln>
          </p:spPr>
          <p:txBody>
            <a:bodyPr wrap="square" lIns="0" tIns="0" rIns="0" bIns="0" rtlCol="0"/>
            <a:lstStyle/>
            <a:p>
              <a:endParaRPr/>
            </a:p>
          </p:txBody>
        </p:sp>
      </p:grpSp>
      <p:sp>
        <p:nvSpPr>
          <p:cNvPr id="30" name="object 30"/>
          <p:cNvSpPr txBox="1"/>
          <p:nvPr/>
        </p:nvSpPr>
        <p:spPr>
          <a:xfrm>
            <a:off x="3223260" y="2794698"/>
            <a:ext cx="18732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C</a:t>
            </a:r>
            <a:endParaRPr sz="2400" dirty="0">
              <a:latin typeface="Carlito"/>
              <a:cs typeface="Carlito"/>
            </a:endParaRPr>
          </a:p>
        </p:txBody>
      </p:sp>
      <p:sp>
        <p:nvSpPr>
          <p:cNvPr id="31" name="object 31"/>
          <p:cNvSpPr txBox="1"/>
          <p:nvPr/>
        </p:nvSpPr>
        <p:spPr>
          <a:xfrm>
            <a:off x="4558774" y="3789887"/>
            <a:ext cx="455295" cy="669290"/>
          </a:xfrm>
          <a:prstGeom prst="rect">
            <a:avLst/>
          </a:prstGeom>
        </p:spPr>
        <p:txBody>
          <a:bodyPr vert="horz" wrap="square" lIns="0" tIns="12700" rIns="0" bIns="0" rtlCol="0">
            <a:spAutoFit/>
          </a:bodyPr>
          <a:lstStyle/>
          <a:p>
            <a:pPr marL="115570" marR="5080" indent="-102870">
              <a:lnSpc>
                <a:spcPct val="132000"/>
              </a:lnSpc>
              <a:spcBef>
                <a:spcPts val="100"/>
              </a:spcBef>
            </a:pPr>
            <a:r>
              <a:rPr sz="1600" b="1" spc="5" dirty="0">
                <a:solidFill>
                  <a:srgbClr val="E36C09"/>
                </a:solidFill>
                <a:latin typeface="Carlito"/>
                <a:cs typeface="Carlito"/>
              </a:rPr>
              <a:t>S</a:t>
            </a:r>
            <a:r>
              <a:rPr sz="1600" b="1" dirty="0">
                <a:solidFill>
                  <a:srgbClr val="E36C09"/>
                </a:solidFill>
                <a:latin typeface="Carlito"/>
                <a:cs typeface="Carlito"/>
              </a:rPr>
              <a:t>R</a:t>
            </a:r>
            <a:r>
              <a:rPr sz="1600" b="1" spc="-5" dirty="0">
                <a:solidFill>
                  <a:srgbClr val="E36C09"/>
                </a:solidFill>
                <a:latin typeface="Carlito"/>
                <a:cs typeface="Carlito"/>
              </a:rPr>
              <a:t>A</a:t>
            </a:r>
            <a:r>
              <a:rPr sz="1600" b="1" dirty="0">
                <a:solidFill>
                  <a:srgbClr val="E36C09"/>
                </a:solidFill>
                <a:latin typeface="Carlito"/>
                <a:cs typeface="Carlito"/>
              </a:rPr>
              <a:t>S  </a:t>
            </a:r>
            <a:r>
              <a:rPr sz="1600" b="1" spc="-10" dirty="0">
                <a:solidFill>
                  <a:srgbClr val="FF0000"/>
                </a:solidFill>
                <a:latin typeface="Carlito"/>
                <a:cs typeface="Carlito"/>
              </a:rPr>
              <a:t>AD</a:t>
            </a:r>
            <a:r>
              <a:rPr sz="1200" b="1" dirty="0">
                <a:solidFill>
                  <a:srgbClr val="FF0000"/>
                </a:solidFill>
                <a:latin typeface="Carlito"/>
                <a:cs typeface="Carlito"/>
              </a:rPr>
              <a:t>2</a:t>
            </a:r>
            <a:endParaRPr sz="1200" dirty="0">
              <a:latin typeface="Carlito"/>
              <a:cs typeface="Carl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6136" y="852106"/>
            <a:ext cx="6096635" cy="574675"/>
          </a:xfrm>
          <a:prstGeom prst="rect">
            <a:avLst/>
          </a:prstGeom>
        </p:spPr>
        <p:txBody>
          <a:bodyPr vert="horz" wrap="square" lIns="0" tIns="12700" rIns="0" bIns="0" rtlCol="0">
            <a:spAutoFit/>
          </a:bodyPr>
          <a:lstStyle/>
          <a:p>
            <a:pPr marL="12700" algn="ctr">
              <a:lnSpc>
                <a:spcPct val="100000"/>
              </a:lnSpc>
              <a:spcBef>
                <a:spcPts val="100"/>
              </a:spcBef>
            </a:pPr>
            <a:r>
              <a:rPr sz="3600" b="1" dirty="0">
                <a:effectLst>
                  <a:outerShdw blurRad="38100" dist="38100" dir="2700000" algn="tl">
                    <a:srgbClr val="000000">
                      <a:alpha val="43137"/>
                    </a:srgbClr>
                  </a:outerShdw>
                </a:effectLst>
                <a:latin typeface="Bookman Uralic"/>
                <a:cs typeface="Bookman Uralic"/>
              </a:rPr>
              <a:t>KEBIJAKAN</a:t>
            </a:r>
            <a:r>
              <a:rPr sz="3600" b="1" spc="-125" dirty="0">
                <a:effectLst>
                  <a:outerShdw blurRad="38100" dist="38100" dir="2700000" algn="tl">
                    <a:srgbClr val="000000">
                      <a:alpha val="43137"/>
                    </a:srgbClr>
                  </a:outerShdw>
                </a:effectLst>
                <a:latin typeface="Bookman Uralic"/>
                <a:cs typeface="Bookman Uralic"/>
              </a:rPr>
              <a:t> </a:t>
            </a:r>
            <a:r>
              <a:rPr sz="3600" b="1" dirty="0">
                <a:effectLst>
                  <a:outerShdw blurRad="38100" dist="38100" dir="2700000" algn="tl">
                    <a:srgbClr val="000000">
                      <a:alpha val="43137"/>
                    </a:srgbClr>
                  </a:outerShdw>
                </a:effectLst>
                <a:latin typeface="Bookman Uralic"/>
                <a:cs typeface="Bookman Uralic"/>
              </a:rPr>
              <a:t>STABILISASI</a:t>
            </a:r>
          </a:p>
        </p:txBody>
      </p:sp>
      <p:sp>
        <p:nvSpPr>
          <p:cNvPr id="3" name="object 3"/>
          <p:cNvSpPr txBox="1">
            <a:spLocks noGrp="1"/>
          </p:cNvSpPr>
          <p:nvPr>
            <p:ph type="body" idx="1"/>
          </p:nvPr>
        </p:nvSpPr>
        <p:spPr>
          <a:xfrm>
            <a:off x="1443491" y="2015733"/>
            <a:ext cx="6571343" cy="3485570"/>
          </a:xfrm>
          <a:prstGeom prst="rect">
            <a:avLst/>
          </a:prstGeom>
        </p:spPr>
        <p:txBody>
          <a:bodyPr vert="horz" wrap="square" lIns="0" tIns="12700" rIns="0" bIns="0" rtlCol="0">
            <a:spAutoFit/>
          </a:bodyPr>
          <a:lstStyle/>
          <a:p>
            <a:pPr marL="148590" marR="5080" indent="2540" algn="ctr">
              <a:lnSpc>
                <a:spcPct val="100000"/>
              </a:lnSpc>
              <a:spcBef>
                <a:spcPts val="100"/>
              </a:spcBef>
            </a:pPr>
            <a:r>
              <a:rPr spc="-5" dirty="0"/>
              <a:t>Fluktuasi ekonomi secara </a:t>
            </a:r>
            <a:r>
              <a:rPr dirty="0"/>
              <a:t>umum terjadi </a:t>
            </a:r>
            <a:r>
              <a:rPr spc="-5" dirty="0"/>
              <a:t>sebagai  akibat perubahan pada </a:t>
            </a:r>
            <a:r>
              <a:rPr dirty="0"/>
              <a:t>permintaan agregat</a:t>
            </a:r>
            <a:r>
              <a:rPr spc="-200" dirty="0"/>
              <a:t> </a:t>
            </a:r>
            <a:r>
              <a:rPr dirty="0"/>
              <a:t>(AD)  </a:t>
            </a:r>
            <a:r>
              <a:rPr spc="-5" dirty="0"/>
              <a:t>dan penawaran </a:t>
            </a:r>
            <a:r>
              <a:rPr dirty="0"/>
              <a:t>agregat</a:t>
            </a:r>
            <a:r>
              <a:rPr spc="-114" dirty="0"/>
              <a:t> </a:t>
            </a:r>
            <a:r>
              <a:rPr spc="-5" dirty="0"/>
              <a:t>(AS).</a:t>
            </a:r>
          </a:p>
          <a:p>
            <a:pPr marL="135890">
              <a:lnSpc>
                <a:spcPct val="100000"/>
              </a:lnSpc>
              <a:spcBef>
                <a:spcPts val="25"/>
              </a:spcBef>
            </a:pPr>
            <a:endParaRPr sz="2450" dirty="0"/>
          </a:p>
          <a:p>
            <a:pPr marL="226695" marR="76200" indent="-5080" algn="ctr">
              <a:lnSpc>
                <a:spcPct val="100000"/>
              </a:lnSpc>
            </a:pPr>
            <a:r>
              <a:rPr spc="-5" dirty="0"/>
              <a:t>Sedangkan perubahan eksogen pada kurva AD  dan </a:t>
            </a:r>
            <a:r>
              <a:rPr dirty="0"/>
              <a:t>AS </a:t>
            </a:r>
            <a:r>
              <a:rPr spc="-5" dirty="0"/>
              <a:t>disebut sebagai </a:t>
            </a:r>
            <a:r>
              <a:rPr dirty="0">
                <a:solidFill>
                  <a:srgbClr val="FF0000"/>
                </a:solidFill>
              </a:rPr>
              <a:t>GUNCANGAN </a:t>
            </a:r>
            <a:r>
              <a:rPr spc="-5" dirty="0">
                <a:solidFill>
                  <a:srgbClr val="FF0000"/>
                </a:solidFill>
              </a:rPr>
              <a:t>(</a:t>
            </a:r>
            <a:r>
              <a:rPr b="1" spc="-5" dirty="0">
                <a:solidFill>
                  <a:srgbClr val="FF0000"/>
                </a:solidFill>
                <a:latin typeface="Bookman Uralic"/>
                <a:cs typeface="Bookman Uralic"/>
              </a:rPr>
              <a:t>SHOCK)  </a:t>
            </a:r>
            <a:r>
              <a:rPr dirty="0"/>
              <a:t>terhadap</a:t>
            </a:r>
            <a:r>
              <a:rPr spc="-45" dirty="0"/>
              <a:t> </a:t>
            </a:r>
            <a:r>
              <a:rPr spc="-5" dirty="0"/>
              <a:t>perekonomian.</a:t>
            </a:r>
          </a:p>
          <a:p>
            <a:pPr marL="135890">
              <a:lnSpc>
                <a:spcPct val="100000"/>
              </a:lnSpc>
              <a:spcBef>
                <a:spcPts val="20"/>
              </a:spcBef>
            </a:pPr>
            <a:endParaRPr sz="2450" dirty="0"/>
          </a:p>
          <a:p>
            <a:pPr marL="144145" algn="ctr">
              <a:lnSpc>
                <a:spcPct val="100000"/>
              </a:lnSpc>
              <a:spcBef>
                <a:spcPts val="5"/>
              </a:spcBef>
            </a:pPr>
            <a:r>
              <a:rPr spc="-5" dirty="0"/>
              <a:t>Kebijakan stabilisasi </a:t>
            </a:r>
            <a:r>
              <a:rPr dirty="0"/>
              <a:t>ditujukan </a:t>
            </a:r>
            <a:r>
              <a:rPr spc="-5" dirty="0"/>
              <a:t>untuk</a:t>
            </a:r>
          </a:p>
          <a:p>
            <a:pPr marL="139065" algn="ctr">
              <a:lnSpc>
                <a:spcPct val="100000"/>
              </a:lnSpc>
            </a:pPr>
            <a:r>
              <a:rPr spc="-5" dirty="0"/>
              <a:t>mengurangi tekanan goncangan</a:t>
            </a:r>
            <a:r>
              <a:rPr spc="-60" dirty="0"/>
              <a:t> </a:t>
            </a:r>
            <a:r>
              <a:rPr dirty="0"/>
              <a:t>tersebut.</a:t>
            </a:r>
          </a:p>
        </p:txBody>
      </p:sp>
      <p:sp>
        <p:nvSpPr>
          <p:cNvPr id="4" name="object 4"/>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6" name="object 6"/>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9850" y="708278"/>
            <a:ext cx="4069079" cy="574040"/>
          </a:xfrm>
          <a:prstGeom prst="rect">
            <a:avLst/>
          </a:prstGeom>
        </p:spPr>
        <p:txBody>
          <a:bodyPr vert="horz" wrap="square" lIns="0" tIns="12700" rIns="0" bIns="0" rtlCol="0">
            <a:spAutoFit/>
          </a:bodyPr>
          <a:lstStyle/>
          <a:p>
            <a:pPr marL="12700" algn="ctr">
              <a:lnSpc>
                <a:spcPct val="100000"/>
              </a:lnSpc>
              <a:spcBef>
                <a:spcPts val="100"/>
              </a:spcBef>
            </a:pPr>
            <a:r>
              <a:rPr sz="3600" b="1" spc="-5" dirty="0">
                <a:effectLst>
                  <a:outerShdw blurRad="38100" dist="38100" dir="2700000" algn="tl">
                    <a:srgbClr val="000000">
                      <a:alpha val="43137"/>
                    </a:srgbClr>
                  </a:outerShdw>
                </a:effectLst>
                <a:latin typeface="Bookman Uralic"/>
                <a:cs typeface="Bookman Uralic"/>
              </a:rPr>
              <a:t>DEMAND</a:t>
            </a:r>
            <a:r>
              <a:rPr sz="3600" b="1" spc="-65" dirty="0">
                <a:effectLst>
                  <a:outerShdw blurRad="38100" dist="38100" dir="2700000" algn="tl">
                    <a:srgbClr val="000000">
                      <a:alpha val="43137"/>
                    </a:srgbClr>
                  </a:outerShdw>
                </a:effectLst>
                <a:latin typeface="Bookman Uralic"/>
                <a:cs typeface="Bookman Uralic"/>
              </a:rPr>
              <a:t> </a:t>
            </a:r>
            <a:r>
              <a:rPr sz="3600" b="1" dirty="0">
                <a:effectLst>
                  <a:outerShdw blurRad="38100" dist="38100" dir="2700000" algn="tl">
                    <a:srgbClr val="000000">
                      <a:alpha val="43137"/>
                    </a:srgbClr>
                  </a:outerShdw>
                </a:effectLst>
                <a:latin typeface="Bookman Uralic"/>
                <a:cs typeface="Bookman Uralic"/>
              </a:rPr>
              <a:t>SHOCK</a:t>
            </a:r>
            <a:endParaRPr sz="3600" b="1">
              <a:effectLst>
                <a:outerShdw blurRad="38100" dist="38100" dir="2700000" algn="tl">
                  <a:srgbClr val="000000">
                    <a:alpha val="43137"/>
                  </a:srgbClr>
                </a:outerShdw>
              </a:effectLst>
              <a:latin typeface="Bookman Uralic"/>
              <a:cs typeface="Bookman Uralic"/>
            </a:endParaRP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7" name="object 7"/>
          <p:cNvSpPr txBox="1"/>
          <p:nvPr/>
        </p:nvSpPr>
        <p:spPr>
          <a:xfrm>
            <a:off x="5516626" y="2196084"/>
            <a:ext cx="3322574" cy="574040"/>
          </a:xfrm>
          <a:prstGeom prst="rect">
            <a:avLst/>
          </a:prstGeom>
        </p:spPr>
        <p:txBody>
          <a:bodyPr vert="horz" wrap="square" lIns="0" tIns="12700" rIns="0" bIns="0" rtlCol="0">
            <a:spAutoFit/>
          </a:bodyPr>
          <a:lstStyle/>
          <a:p>
            <a:pPr marL="12700" marR="5080">
              <a:lnSpc>
                <a:spcPct val="100000"/>
              </a:lnSpc>
              <a:spcBef>
                <a:spcPts val="100"/>
              </a:spcBef>
            </a:pPr>
            <a:r>
              <a:rPr sz="1800" i="1" spc="-5" dirty="0">
                <a:latin typeface="Carlito"/>
                <a:cs typeface="Carlito"/>
              </a:rPr>
              <a:t>bergeser </a:t>
            </a:r>
            <a:r>
              <a:rPr sz="1800" i="1" spc="-30" dirty="0">
                <a:latin typeface="Carlito"/>
                <a:cs typeface="Carlito"/>
              </a:rPr>
              <a:t>ke </a:t>
            </a:r>
            <a:r>
              <a:rPr sz="1800" i="1" spc="-20" dirty="0">
                <a:latin typeface="Carlito"/>
                <a:cs typeface="Carlito"/>
              </a:rPr>
              <a:t>kanan </a:t>
            </a:r>
            <a:r>
              <a:rPr sz="1800" i="1" spc="-10" dirty="0">
                <a:latin typeface="Carlito"/>
                <a:cs typeface="Carlito"/>
              </a:rPr>
              <a:t>dan ekuilibrium  </a:t>
            </a:r>
            <a:r>
              <a:rPr sz="1800" i="1" spc="-5" dirty="0">
                <a:latin typeface="Carlito"/>
                <a:cs typeface="Carlito"/>
              </a:rPr>
              <a:t>berada di </a:t>
            </a:r>
            <a:r>
              <a:rPr sz="1800" i="1" dirty="0">
                <a:latin typeface="Carlito"/>
                <a:cs typeface="Carlito"/>
              </a:rPr>
              <a:t>titik</a:t>
            </a:r>
            <a:r>
              <a:rPr sz="1800" i="1" spc="-15" dirty="0">
                <a:latin typeface="Carlito"/>
                <a:cs typeface="Carlito"/>
              </a:rPr>
              <a:t> </a:t>
            </a:r>
            <a:r>
              <a:rPr sz="1800" i="1" dirty="0">
                <a:latin typeface="Carlito"/>
                <a:cs typeface="Carlito"/>
              </a:rPr>
              <a:t>B.</a:t>
            </a:r>
            <a:endParaRPr sz="1800" dirty="0">
              <a:latin typeface="Carlito"/>
              <a:cs typeface="Carlito"/>
            </a:endParaRPr>
          </a:p>
        </p:txBody>
      </p:sp>
      <p:sp>
        <p:nvSpPr>
          <p:cNvPr id="8" name="object 8"/>
          <p:cNvSpPr txBox="1"/>
          <p:nvPr/>
        </p:nvSpPr>
        <p:spPr>
          <a:xfrm>
            <a:off x="5516626" y="3019425"/>
            <a:ext cx="3474974" cy="1120820"/>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rlito"/>
                <a:cs typeface="Carlito"/>
              </a:rPr>
              <a:t>Dengan </a:t>
            </a:r>
            <a:r>
              <a:rPr sz="1800" i="1" spc="-5" dirty="0">
                <a:latin typeface="Carlito"/>
                <a:cs typeface="Carlito"/>
              </a:rPr>
              <a:t>harga lama, </a:t>
            </a:r>
            <a:r>
              <a:rPr sz="1800" i="1" spc="-10" dirty="0">
                <a:latin typeface="Carlito"/>
                <a:cs typeface="Carlito"/>
              </a:rPr>
              <a:t>perusahaan  </a:t>
            </a:r>
            <a:r>
              <a:rPr sz="1800" i="1" spc="-5" dirty="0">
                <a:latin typeface="Carlito"/>
                <a:cs typeface="Carlito"/>
              </a:rPr>
              <a:t>menjual lebih </a:t>
            </a:r>
            <a:r>
              <a:rPr sz="1800" i="1" spc="-15" dirty="0">
                <a:latin typeface="Carlito"/>
                <a:cs typeface="Carlito"/>
              </a:rPr>
              <a:t>banyak </a:t>
            </a:r>
            <a:r>
              <a:rPr sz="1800" i="1" spc="-10" dirty="0">
                <a:latin typeface="Carlito"/>
                <a:cs typeface="Carlito"/>
              </a:rPr>
              <a:t>output  sehingga mengerjakan </a:t>
            </a:r>
            <a:r>
              <a:rPr sz="1800" i="1" spc="-5" dirty="0">
                <a:latin typeface="Carlito"/>
                <a:cs typeface="Carlito"/>
              </a:rPr>
              <a:t>lebih  </a:t>
            </a:r>
            <a:r>
              <a:rPr sz="1800" i="1" spc="-15" dirty="0">
                <a:latin typeface="Carlito"/>
                <a:cs typeface="Carlito"/>
              </a:rPr>
              <a:t>banyak </a:t>
            </a:r>
            <a:r>
              <a:rPr sz="1800" i="1" spc="-10" dirty="0">
                <a:latin typeface="Carlito"/>
                <a:cs typeface="Carlito"/>
              </a:rPr>
              <a:t>pekerja dan </a:t>
            </a:r>
            <a:r>
              <a:rPr sz="1800" i="1" spc="-5" dirty="0">
                <a:latin typeface="Carlito"/>
                <a:cs typeface="Carlito"/>
              </a:rPr>
              <a:t>menggenjot  </a:t>
            </a:r>
            <a:r>
              <a:rPr sz="1800" i="1" spc="-10" dirty="0">
                <a:latin typeface="Carlito"/>
                <a:cs typeface="Carlito"/>
              </a:rPr>
              <a:t>produksi.</a:t>
            </a:r>
            <a:endParaRPr sz="1800" dirty="0">
              <a:latin typeface="Carlito"/>
              <a:cs typeface="Carlito"/>
            </a:endParaRPr>
          </a:p>
        </p:txBody>
      </p:sp>
      <p:sp>
        <p:nvSpPr>
          <p:cNvPr id="9" name="object 9"/>
          <p:cNvSpPr txBox="1"/>
          <p:nvPr/>
        </p:nvSpPr>
        <p:spPr>
          <a:xfrm>
            <a:off x="5516626" y="4665979"/>
            <a:ext cx="3474974" cy="1397819"/>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rlito"/>
                <a:cs typeface="Carlito"/>
              </a:rPr>
              <a:t>Kemudian </a:t>
            </a:r>
            <a:r>
              <a:rPr sz="1800" i="1" spc="-20" dirty="0">
                <a:latin typeface="Carlito"/>
                <a:cs typeface="Carlito"/>
              </a:rPr>
              <a:t>kenaikan </a:t>
            </a:r>
            <a:r>
              <a:rPr sz="1800" i="1" dirty="0">
                <a:latin typeface="Carlito"/>
                <a:cs typeface="Carlito"/>
              </a:rPr>
              <a:t>AD </a:t>
            </a:r>
            <a:r>
              <a:rPr sz="1800" i="1" spc="-5" dirty="0">
                <a:latin typeface="Carlito"/>
                <a:cs typeface="Carlito"/>
              </a:rPr>
              <a:t>tersebut  mendorong </a:t>
            </a:r>
            <a:r>
              <a:rPr sz="1800" i="1" spc="-20" dirty="0">
                <a:latin typeface="Carlito"/>
                <a:cs typeface="Carlito"/>
              </a:rPr>
              <a:t>kenaikan </a:t>
            </a:r>
            <a:r>
              <a:rPr sz="1800" i="1" spc="-5" dirty="0">
                <a:latin typeface="Carlito"/>
                <a:cs typeface="Carlito"/>
              </a:rPr>
              <a:t>harga </a:t>
            </a:r>
            <a:r>
              <a:rPr sz="1800" i="1" spc="-10" dirty="0">
                <a:latin typeface="Carlito"/>
                <a:cs typeface="Carlito"/>
              </a:rPr>
              <a:t>dan  upah. Akibatnya, output yang  diminta </a:t>
            </a:r>
            <a:r>
              <a:rPr sz="1800" i="1" spc="-15" dirty="0">
                <a:latin typeface="Carlito"/>
                <a:cs typeface="Carlito"/>
              </a:rPr>
              <a:t>kembali </a:t>
            </a:r>
            <a:r>
              <a:rPr sz="1800" i="1" spc="-5" dirty="0">
                <a:latin typeface="Carlito"/>
                <a:cs typeface="Carlito"/>
              </a:rPr>
              <a:t>turun </a:t>
            </a:r>
            <a:r>
              <a:rPr sz="1800" i="1" spc="-10" dirty="0">
                <a:latin typeface="Carlito"/>
                <a:cs typeface="Carlito"/>
              </a:rPr>
              <a:t>secara  bertahap </a:t>
            </a:r>
            <a:r>
              <a:rPr sz="1800" i="1" spc="-5" dirty="0">
                <a:latin typeface="Carlito"/>
                <a:cs typeface="Carlito"/>
              </a:rPr>
              <a:t>hingga </a:t>
            </a:r>
            <a:r>
              <a:rPr sz="1800" i="1" spc="-30" dirty="0">
                <a:latin typeface="Carlito"/>
                <a:cs typeface="Carlito"/>
              </a:rPr>
              <a:t>ke </a:t>
            </a:r>
            <a:r>
              <a:rPr sz="1800" i="1" dirty="0">
                <a:latin typeface="Carlito"/>
                <a:cs typeface="Carlito"/>
              </a:rPr>
              <a:t>titik </a:t>
            </a:r>
            <a:r>
              <a:rPr sz="1800" i="1" spc="-5" dirty="0">
                <a:latin typeface="Carlito"/>
                <a:cs typeface="Carlito"/>
              </a:rPr>
              <a:t>alamiah  </a:t>
            </a:r>
            <a:r>
              <a:rPr sz="1800" i="1" spc="-10" dirty="0">
                <a:latin typeface="Carlito"/>
                <a:cs typeface="Carlito"/>
              </a:rPr>
              <a:t>(C)</a:t>
            </a:r>
            <a:endParaRPr sz="1800" dirty="0">
              <a:latin typeface="Carlito"/>
              <a:cs typeface="Carlito"/>
            </a:endParaRPr>
          </a:p>
        </p:txBody>
      </p:sp>
      <p:sp>
        <p:nvSpPr>
          <p:cNvPr id="15" name="object 15"/>
          <p:cNvSpPr txBox="1"/>
          <p:nvPr/>
        </p:nvSpPr>
        <p:spPr>
          <a:xfrm>
            <a:off x="4515484" y="5028247"/>
            <a:ext cx="1841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6" name="object 16"/>
          <p:cNvSpPr txBox="1"/>
          <p:nvPr/>
        </p:nvSpPr>
        <p:spPr>
          <a:xfrm>
            <a:off x="4773040" y="3938270"/>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17" name="object 17"/>
          <p:cNvSpPr txBox="1"/>
          <p:nvPr/>
        </p:nvSpPr>
        <p:spPr>
          <a:xfrm>
            <a:off x="1358264" y="2464815"/>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34" name="Group 33"/>
          <p:cNvGrpSpPr/>
          <p:nvPr/>
        </p:nvGrpSpPr>
        <p:grpSpPr>
          <a:xfrm>
            <a:off x="1358264" y="1676400"/>
            <a:ext cx="7633336" cy="3685540"/>
            <a:chOff x="1358264" y="1676400"/>
            <a:chExt cx="7633336" cy="3685540"/>
          </a:xfrm>
        </p:grpSpPr>
        <p:sp>
          <p:nvSpPr>
            <p:cNvPr id="4" name="Rectangle 3"/>
            <p:cNvSpPr/>
            <p:nvPr/>
          </p:nvSpPr>
          <p:spPr>
            <a:xfrm>
              <a:off x="1358264" y="1676400"/>
              <a:ext cx="7633336" cy="2382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object 10"/>
            <p:cNvGrpSpPr/>
            <p:nvPr/>
          </p:nvGrpSpPr>
          <p:grpSpPr>
            <a:xfrm>
              <a:off x="1447800" y="2743200"/>
              <a:ext cx="3053080" cy="2618740"/>
              <a:chOff x="1447800" y="2743200"/>
              <a:chExt cx="3053080" cy="2618740"/>
            </a:xfrm>
          </p:grpSpPr>
          <p:sp>
            <p:nvSpPr>
              <p:cNvPr id="11" name="object 11"/>
              <p:cNvSpPr/>
              <p:nvPr/>
            </p:nvSpPr>
            <p:spPr>
              <a:xfrm>
                <a:off x="1447800" y="2743200"/>
                <a:ext cx="111759" cy="2606040"/>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504442" y="2766822"/>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13" name="object 13"/>
              <p:cNvSpPr/>
              <p:nvPr/>
            </p:nvSpPr>
            <p:spPr>
              <a:xfrm>
                <a:off x="1460500" y="5250179"/>
                <a:ext cx="3040379" cy="11175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504442" y="5287136"/>
                <a:ext cx="2952750" cy="0"/>
              </a:xfrm>
              <a:custGeom>
                <a:avLst/>
                <a:gdLst/>
                <a:ahLst/>
                <a:cxnLst/>
                <a:rect l="l" t="t" r="r" b="b"/>
                <a:pathLst>
                  <a:path w="2952750">
                    <a:moveTo>
                      <a:pt x="0" y="0"/>
                    </a:moveTo>
                    <a:lnTo>
                      <a:pt x="2952242" y="0"/>
                    </a:lnTo>
                  </a:path>
                </a:pathLst>
              </a:custGeom>
              <a:ln w="25400">
                <a:solidFill>
                  <a:srgbClr val="9BBA58"/>
                </a:solidFill>
              </a:ln>
            </p:spPr>
            <p:txBody>
              <a:bodyPr wrap="square" lIns="0" tIns="0" rIns="0" bIns="0" rtlCol="0"/>
              <a:lstStyle/>
              <a:p>
                <a:endParaRPr/>
              </a:p>
            </p:txBody>
          </p:sp>
        </p:grpSp>
        <p:grpSp>
          <p:nvGrpSpPr>
            <p:cNvPr id="18" name="object 18"/>
            <p:cNvGrpSpPr/>
            <p:nvPr/>
          </p:nvGrpSpPr>
          <p:grpSpPr>
            <a:xfrm>
              <a:off x="2237613" y="2449195"/>
              <a:ext cx="2789555" cy="2851785"/>
              <a:chOff x="2237613" y="2449195"/>
              <a:chExt cx="2789555" cy="2851785"/>
            </a:xfrm>
          </p:grpSpPr>
          <p:sp>
            <p:nvSpPr>
              <p:cNvPr id="19" name="object 19"/>
              <p:cNvSpPr/>
              <p:nvPr/>
            </p:nvSpPr>
            <p:spPr>
              <a:xfrm>
                <a:off x="2699766" y="2477770"/>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3"/>
                    </a:lnTo>
                    <a:lnTo>
                      <a:pt x="2082645" y="1775542"/>
                    </a:lnTo>
                    <a:lnTo>
                      <a:pt x="2039024" y="1764244"/>
                    </a:lnTo>
                    <a:lnTo>
                      <a:pt x="1995290" y="1752260"/>
                    </a:lnTo>
                    <a:lnTo>
                      <a:pt x="1951464" y="1739594"/>
                    </a:lnTo>
                    <a:lnTo>
                      <a:pt x="1907567" y="1726246"/>
                    </a:lnTo>
                    <a:lnTo>
                      <a:pt x="1863621" y="1712218"/>
                    </a:lnTo>
                    <a:lnTo>
                      <a:pt x="1819645" y="1697514"/>
                    </a:lnTo>
                    <a:lnTo>
                      <a:pt x="1775662" y="1682134"/>
                    </a:lnTo>
                    <a:lnTo>
                      <a:pt x="1731693" y="1666080"/>
                    </a:lnTo>
                    <a:lnTo>
                      <a:pt x="1687758" y="1649355"/>
                    </a:lnTo>
                    <a:lnTo>
                      <a:pt x="1643878" y="1631960"/>
                    </a:lnTo>
                    <a:lnTo>
                      <a:pt x="1600074" y="1613898"/>
                    </a:lnTo>
                    <a:lnTo>
                      <a:pt x="1556369" y="1595170"/>
                    </a:lnTo>
                    <a:lnTo>
                      <a:pt x="1512781" y="1575778"/>
                    </a:lnTo>
                    <a:lnTo>
                      <a:pt x="1469334" y="1555724"/>
                    </a:lnTo>
                    <a:lnTo>
                      <a:pt x="1426047" y="1535011"/>
                    </a:lnTo>
                    <a:lnTo>
                      <a:pt x="1382942" y="1513640"/>
                    </a:lnTo>
                    <a:lnTo>
                      <a:pt x="1340039" y="1491612"/>
                    </a:lnTo>
                    <a:lnTo>
                      <a:pt x="1297361" y="1468931"/>
                    </a:lnTo>
                    <a:lnTo>
                      <a:pt x="1254927" y="1445598"/>
                    </a:lnTo>
                    <a:lnTo>
                      <a:pt x="1212759" y="1421615"/>
                    </a:lnTo>
                    <a:lnTo>
                      <a:pt x="1170878" y="1396983"/>
                    </a:lnTo>
                    <a:lnTo>
                      <a:pt x="1129305" y="1371706"/>
                    </a:lnTo>
                    <a:lnTo>
                      <a:pt x="1088062" y="1345784"/>
                    </a:lnTo>
                    <a:lnTo>
                      <a:pt x="1047168" y="1319220"/>
                    </a:lnTo>
                    <a:lnTo>
                      <a:pt x="1006645" y="1292016"/>
                    </a:lnTo>
                    <a:lnTo>
                      <a:pt x="966515" y="1264173"/>
                    </a:lnTo>
                    <a:lnTo>
                      <a:pt x="926798" y="1235694"/>
                    </a:lnTo>
                    <a:lnTo>
                      <a:pt x="887515" y="1206580"/>
                    </a:lnTo>
                    <a:lnTo>
                      <a:pt x="848688" y="1176834"/>
                    </a:lnTo>
                    <a:lnTo>
                      <a:pt x="810337" y="1146457"/>
                    </a:lnTo>
                    <a:lnTo>
                      <a:pt x="772483" y="1115452"/>
                    </a:lnTo>
                    <a:lnTo>
                      <a:pt x="735148" y="1083820"/>
                    </a:lnTo>
                    <a:lnTo>
                      <a:pt x="698352" y="1051563"/>
                    </a:lnTo>
                    <a:lnTo>
                      <a:pt x="662117" y="1018683"/>
                    </a:lnTo>
                    <a:lnTo>
                      <a:pt x="626464" y="985183"/>
                    </a:lnTo>
                    <a:lnTo>
                      <a:pt x="591413" y="951064"/>
                    </a:lnTo>
                    <a:lnTo>
                      <a:pt x="556986" y="916328"/>
                    </a:lnTo>
                    <a:lnTo>
                      <a:pt x="523204" y="880976"/>
                    </a:lnTo>
                    <a:lnTo>
                      <a:pt x="490088" y="845012"/>
                    </a:lnTo>
                    <a:lnTo>
                      <a:pt x="457658" y="808437"/>
                    </a:lnTo>
                    <a:lnTo>
                      <a:pt x="425937" y="771253"/>
                    </a:lnTo>
                    <a:lnTo>
                      <a:pt x="394944" y="733461"/>
                    </a:lnTo>
                    <a:lnTo>
                      <a:pt x="364702" y="695065"/>
                    </a:lnTo>
                    <a:lnTo>
                      <a:pt x="335230" y="656065"/>
                    </a:lnTo>
                    <a:lnTo>
                      <a:pt x="306551" y="616463"/>
                    </a:lnTo>
                    <a:lnTo>
                      <a:pt x="278685" y="576263"/>
                    </a:lnTo>
                    <a:lnTo>
                      <a:pt x="251653" y="535465"/>
                    </a:lnTo>
                    <a:lnTo>
                      <a:pt x="225476" y="494071"/>
                    </a:lnTo>
                    <a:lnTo>
                      <a:pt x="200176" y="452084"/>
                    </a:lnTo>
                    <a:lnTo>
                      <a:pt x="175773" y="409505"/>
                    </a:lnTo>
                    <a:lnTo>
                      <a:pt x="152288" y="366337"/>
                    </a:lnTo>
                    <a:lnTo>
                      <a:pt x="129743" y="322581"/>
                    </a:lnTo>
                    <a:lnTo>
                      <a:pt x="108158" y="278240"/>
                    </a:lnTo>
                    <a:lnTo>
                      <a:pt x="87555" y="233314"/>
                    </a:lnTo>
                    <a:lnTo>
                      <a:pt x="67955" y="187807"/>
                    </a:lnTo>
                    <a:lnTo>
                      <a:pt x="49378" y="141720"/>
                    </a:lnTo>
                    <a:lnTo>
                      <a:pt x="31846" y="95055"/>
                    </a:lnTo>
                    <a:lnTo>
                      <a:pt x="15379" y="47814"/>
                    </a:lnTo>
                    <a:lnTo>
                      <a:pt x="0" y="0"/>
                    </a:lnTo>
                  </a:path>
                </a:pathLst>
              </a:custGeom>
              <a:ln w="57149">
                <a:solidFill>
                  <a:srgbClr val="FF0000"/>
                </a:solidFill>
              </a:ln>
            </p:spPr>
            <p:txBody>
              <a:bodyPr wrap="square" lIns="0" tIns="0" rIns="0" bIns="0" rtlCol="0"/>
              <a:lstStyle/>
              <a:p>
                <a:endParaRPr/>
              </a:p>
            </p:txBody>
          </p:sp>
          <p:sp>
            <p:nvSpPr>
              <p:cNvPr id="20" name="object 20"/>
              <p:cNvSpPr/>
              <p:nvPr/>
            </p:nvSpPr>
            <p:spPr>
              <a:xfrm>
                <a:off x="2266188" y="2796032"/>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94B3D6"/>
                </a:solidFill>
              </a:ln>
            </p:spPr>
            <p:txBody>
              <a:bodyPr wrap="square" lIns="0" tIns="0" rIns="0" bIns="0" rtlCol="0"/>
              <a:lstStyle/>
              <a:p>
                <a:endParaRPr/>
              </a:p>
            </p:txBody>
          </p:sp>
          <p:sp>
            <p:nvSpPr>
              <p:cNvPr id="21" name="object 21"/>
              <p:cNvSpPr/>
              <p:nvPr/>
            </p:nvSpPr>
            <p:spPr>
              <a:xfrm>
                <a:off x="2326640" y="2590800"/>
                <a:ext cx="594360" cy="426720"/>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2370201" y="2695394"/>
                <a:ext cx="339090" cy="171450"/>
              </a:xfrm>
              <a:custGeom>
                <a:avLst/>
                <a:gdLst/>
                <a:ahLst/>
                <a:cxnLst/>
                <a:rect l="l" t="t" r="r" b="b"/>
                <a:pathLst>
                  <a:path w="339089" h="171450">
                    <a:moveTo>
                      <a:pt x="263144" y="85588"/>
                    </a:moveTo>
                    <a:lnTo>
                      <a:pt x="177037" y="135816"/>
                    </a:lnTo>
                    <a:lnTo>
                      <a:pt x="171412" y="140795"/>
                    </a:lnTo>
                    <a:lnTo>
                      <a:pt x="168227" y="147357"/>
                    </a:lnTo>
                    <a:lnTo>
                      <a:pt x="167733" y="154658"/>
                    </a:lnTo>
                    <a:lnTo>
                      <a:pt x="170180" y="161851"/>
                    </a:lnTo>
                    <a:lnTo>
                      <a:pt x="175230" y="167459"/>
                    </a:lnTo>
                    <a:lnTo>
                      <a:pt x="181816" y="170614"/>
                    </a:lnTo>
                    <a:lnTo>
                      <a:pt x="189093" y="171102"/>
                    </a:lnTo>
                    <a:lnTo>
                      <a:pt x="196215" y="168709"/>
                    </a:lnTo>
                    <a:lnTo>
                      <a:pt x="306076" y="104574"/>
                    </a:lnTo>
                    <a:lnTo>
                      <a:pt x="300990" y="104574"/>
                    </a:lnTo>
                    <a:lnTo>
                      <a:pt x="300990" y="102034"/>
                    </a:lnTo>
                    <a:lnTo>
                      <a:pt x="291338" y="102034"/>
                    </a:lnTo>
                    <a:lnTo>
                      <a:pt x="263144" y="85588"/>
                    </a:lnTo>
                    <a:close/>
                  </a:path>
                  <a:path w="339089" h="171450">
                    <a:moveTo>
                      <a:pt x="230378" y="66474"/>
                    </a:moveTo>
                    <a:lnTo>
                      <a:pt x="0" y="66474"/>
                    </a:lnTo>
                    <a:lnTo>
                      <a:pt x="0" y="104574"/>
                    </a:lnTo>
                    <a:lnTo>
                      <a:pt x="230595" y="104574"/>
                    </a:lnTo>
                    <a:lnTo>
                      <a:pt x="263144" y="85588"/>
                    </a:lnTo>
                    <a:lnTo>
                      <a:pt x="230378" y="66474"/>
                    </a:lnTo>
                    <a:close/>
                  </a:path>
                  <a:path w="339089" h="171450">
                    <a:moveTo>
                      <a:pt x="306026" y="66474"/>
                    </a:moveTo>
                    <a:lnTo>
                      <a:pt x="300990" y="66474"/>
                    </a:lnTo>
                    <a:lnTo>
                      <a:pt x="300990" y="104574"/>
                    </a:lnTo>
                    <a:lnTo>
                      <a:pt x="306076" y="104574"/>
                    </a:lnTo>
                    <a:lnTo>
                      <a:pt x="338709" y="85524"/>
                    </a:lnTo>
                    <a:lnTo>
                      <a:pt x="306026" y="66474"/>
                    </a:lnTo>
                    <a:close/>
                  </a:path>
                  <a:path w="339089" h="171450">
                    <a:moveTo>
                      <a:pt x="291338" y="69141"/>
                    </a:moveTo>
                    <a:lnTo>
                      <a:pt x="263144" y="85588"/>
                    </a:lnTo>
                    <a:lnTo>
                      <a:pt x="291338" y="102034"/>
                    </a:lnTo>
                    <a:lnTo>
                      <a:pt x="291338" y="69141"/>
                    </a:lnTo>
                    <a:close/>
                  </a:path>
                  <a:path w="339089" h="171450">
                    <a:moveTo>
                      <a:pt x="300990" y="69141"/>
                    </a:moveTo>
                    <a:lnTo>
                      <a:pt x="291338" y="69141"/>
                    </a:lnTo>
                    <a:lnTo>
                      <a:pt x="291338" y="102034"/>
                    </a:lnTo>
                    <a:lnTo>
                      <a:pt x="300990" y="102034"/>
                    </a:lnTo>
                    <a:lnTo>
                      <a:pt x="300990" y="69141"/>
                    </a:lnTo>
                    <a:close/>
                  </a:path>
                  <a:path w="339089" h="171450">
                    <a:moveTo>
                      <a:pt x="189093" y="0"/>
                    </a:moveTo>
                    <a:lnTo>
                      <a:pt x="181816" y="450"/>
                    </a:lnTo>
                    <a:lnTo>
                      <a:pt x="175230" y="3591"/>
                    </a:lnTo>
                    <a:lnTo>
                      <a:pt x="170180" y="9197"/>
                    </a:lnTo>
                    <a:lnTo>
                      <a:pt x="167733" y="16392"/>
                    </a:lnTo>
                    <a:lnTo>
                      <a:pt x="168227" y="23707"/>
                    </a:lnTo>
                    <a:lnTo>
                      <a:pt x="171412" y="30307"/>
                    </a:lnTo>
                    <a:lnTo>
                      <a:pt x="177037" y="35359"/>
                    </a:lnTo>
                    <a:lnTo>
                      <a:pt x="263144" y="85588"/>
                    </a:lnTo>
                    <a:lnTo>
                      <a:pt x="291338" y="69141"/>
                    </a:lnTo>
                    <a:lnTo>
                      <a:pt x="300990" y="69141"/>
                    </a:lnTo>
                    <a:lnTo>
                      <a:pt x="300990" y="66474"/>
                    </a:lnTo>
                    <a:lnTo>
                      <a:pt x="306026" y="66474"/>
                    </a:lnTo>
                    <a:lnTo>
                      <a:pt x="196215" y="2466"/>
                    </a:lnTo>
                    <a:lnTo>
                      <a:pt x="189093" y="0"/>
                    </a:lnTo>
                    <a:close/>
                  </a:path>
                </a:pathLst>
              </a:custGeom>
              <a:solidFill>
                <a:srgbClr val="F79546"/>
              </a:solidFill>
            </p:spPr>
            <p:txBody>
              <a:bodyPr wrap="square" lIns="0" tIns="0" rIns="0" bIns="0" rtlCol="0"/>
              <a:lstStyle/>
              <a:p>
                <a:endParaRPr/>
              </a:p>
            </p:txBody>
          </p:sp>
          <p:sp>
            <p:nvSpPr>
              <p:cNvPr id="23" name="object 23"/>
              <p:cNvSpPr/>
              <p:nvPr/>
            </p:nvSpPr>
            <p:spPr>
              <a:xfrm>
                <a:off x="3009900" y="2694940"/>
                <a:ext cx="124460" cy="2606039"/>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3070860" y="2715133"/>
                <a:ext cx="0" cy="2520315"/>
              </a:xfrm>
              <a:custGeom>
                <a:avLst/>
                <a:gdLst/>
                <a:ahLst/>
                <a:cxnLst/>
                <a:rect l="l" t="t" r="r" b="b"/>
                <a:pathLst>
                  <a:path h="2520315">
                    <a:moveTo>
                      <a:pt x="0" y="0"/>
                    </a:moveTo>
                    <a:lnTo>
                      <a:pt x="0" y="2520315"/>
                    </a:lnTo>
                  </a:path>
                </a:pathLst>
              </a:custGeom>
              <a:ln w="38100">
                <a:solidFill>
                  <a:srgbClr val="F79546"/>
                </a:solidFill>
              </a:ln>
            </p:spPr>
            <p:txBody>
              <a:bodyPr wrap="square" lIns="0" tIns="0" rIns="0" bIns="0" rtlCol="0"/>
              <a:lstStyle/>
              <a:p>
                <a:endParaRPr/>
              </a:p>
            </p:txBody>
          </p:sp>
        </p:grpSp>
      </p:grpSp>
      <p:sp>
        <p:nvSpPr>
          <p:cNvPr id="25" name="object 25"/>
          <p:cNvSpPr txBox="1"/>
          <p:nvPr/>
        </p:nvSpPr>
        <p:spPr>
          <a:xfrm>
            <a:off x="4644771" y="4417441"/>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AD</a:t>
            </a:r>
            <a:r>
              <a:rPr sz="1200" b="1" dirty="0">
                <a:latin typeface="Carlito"/>
                <a:cs typeface="Carlito"/>
              </a:rPr>
              <a:t>1</a:t>
            </a:r>
            <a:endParaRPr sz="1200" dirty="0">
              <a:latin typeface="Carlito"/>
              <a:cs typeface="Carlito"/>
            </a:endParaRPr>
          </a:p>
        </p:txBody>
      </p:sp>
      <p:sp>
        <p:nvSpPr>
          <p:cNvPr id="26" name="object 26"/>
          <p:cNvSpPr txBox="1"/>
          <p:nvPr/>
        </p:nvSpPr>
        <p:spPr>
          <a:xfrm>
            <a:off x="2843910" y="2328290"/>
            <a:ext cx="4445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LR</a:t>
            </a:r>
            <a:r>
              <a:rPr sz="1600" b="1" spc="-10" dirty="0">
                <a:latin typeface="Carlito"/>
                <a:cs typeface="Carlito"/>
              </a:rPr>
              <a:t>A</a:t>
            </a:r>
            <a:r>
              <a:rPr sz="1600" b="1" dirty="0">
                <a:latin typeface="Carlito"/>
                <a:cs typeface="Carlito"/>
              </a:rPr>
              <a:t>S</a:t>
            </a:r>
            <a:endParaRPr sz="1600" dirty="0">
              <a:latin typeface="Carlito"/>
              <a:cs typeface="Carlito"/>
            </a:endParaRPr>
          </a:p>
        </p:txBody>
      </p:sp>
      <p:sp>
        <p:nvSpPr>
          <p:cNvPr id="27" name="object 27"/>
          <p:cNvSpPr txBox="1"/>
          <p:nvPr/>
        </p:nvSpPr>
        <p:spPr>
          <a:xfrm>
            <a:off x="3131820" y="3515741"/>
            <a:ext cx="2101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A</a:t>
            </a:r>
            <a:endParaRPr sz="2400" dirty="0">
              <a:latin typeface="Carlito"/>
              <a:cs typeface="Carlito"/>
            </a:endParaRPr>
          </a:p>
        </p:txBody>
      </p:sp>
      <p:sp>
        <p:nvSpPr>
          <p:cNvPr id="28" name="object 28"/>
          <p:cNvSpPr txBox="1"/>
          <p:nvPr/>
        </p:nvSpPr>
        <p:spPr>
          <a:xfrm>
            <a:off x="4011040" y="3485515"/>
            <a:ext cx="1968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B</a:t>
            </a:r>
            <a:endParaRPr sz="2400" dirty="0">
              <a:latin typeface="Carlito"/>
              <a:cs typeface="Carlito"/>
            </a:endParaRPr>
          </a:p>
        </p:txBody>
      </p:sp>
      <p:grpSp>
        <p:nvGrpSpPr>
          <p:cNvPr id="29" name="object 29"/>
          <p:cNvGrpSpPr/>
          <p:nvPr/>
        </p:nvGrpSpPr>
        <p:grpSpPr>
          <a:xfrm>
            <a:off x="1460500" y="3893820"/>
            <a:ext cx="3147060" cy="124460"/>
            <a:chOff x="1460500" y="3893820"/>
            <a:chExt cx="3147060" cy="124460"/>
          </a:xfrm>
        </p:grpSpPr>
        <p:sp>
          <p:nvSpPr>
            <p:cNvPr id="30" name="object 30"/>
            <p:cNvSpPr/>
            <p:nvPr/>
          </p:nvSpPr>
          <p:spPr>
            <a:xfrm>
              <a:off x="1460500" y="3893820"/>
              <a:ext cx="3147060" cy="124460"/>
            </a:xfrm>
            <a:prstGeom prst="rect">
              <a:avLst/>
            </a:prstGeom>
            <a:blipFill>
              <a:blip r:embed="rId6" cstate="print"/>
              <a:stretch>
                <a:fillRect/>
              </a:stretch>
            </a:blipFill>
          </p:spPr>
          <p:txBody>
            <a:bodyPr wrap="square" lIns="0" tIns="0" rIns="0" bIns="0" rtlCol="0"/>
            <a:lstStyle/>
            <a:p>
              <a:endParaRPr/>
            </a:p>
          </p:txBody>
        </p:sp>
        <p:sp>
          <p:nvSpPr>
            <p:cNvPr id="31" name="object 31"/>
            <p:cNvSpPr/>
            <p:nvPr/>
          </p:nvSpPr>
          <p:spPr>
            <a:xfrm>
              <a:off x="1504442" y="3933063"/>
              <a:ext cx="3060065" cy="0"/>
            </a:xfrm>
            <a:custGeom>
              <a:avLst/>
              <a:gdLst/>
              <a:ahLst/>
              <a:cxnLst/>
              <a:rect l="l" t="t" r="r" b="b"/>
              <a:pathLst>
                <a:path w="3060065">
                  <a:moveTo>
                    <a:pt x="3060065" y="0"/>
                  </a:moveTo>
                  <a:lnTo>
                    <a:pt x="0" y="0"/>
                  </a:lnTo>
                </a:path>
              </a:pathLst>
            </a:custGeom>
            <a:ln w="38100">
              <a:solidFill>
                <a:srgbClr val="F79546"/>
              </a:solidFill>
            </a:ln>
          </p:spPr>
          <p:txBody>
            <a:bodyPr wrap="square" lIns="0" tIns="0" rIns="0" bIns="0" rtlCol="0"/>
            <a:lstStyle/>
            <a:p>
              <a:endParaRPr/>
            </a:p>
          </p:txBody>
        </p:sp>
      </p:grpSp>
      <p:sp>
        <p:nvSpPr>
          <p:cNvPr id="32" name="object 32"/>
          <p:cNvSpPr txBox="1"/>
          <p:nvPr/>
        </p:nvSpPr>
        <p:spPr>
          <a:xfrm>
            <a:off x="3223260" y="2794698"/>
            <a:ext cx="18732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C</a:t>
            </a:r>
            <a:endParaRPr sz="2400" dirty="0">
              <a:latin typeface="Carlito"/>
              <a:cs typeface="Carlito"/>
            </a:endParaRPr>
          </a:p>
        </p:txBody>
      </p:sp>
      <p:sp>
        <p:nvSpPr>
          <p:cNvPr id="33" name="object 33"/>
          <p:cNvSpPr txBox="1"/>
          <p:nvPr/>
        </p:nvSpPr>
        <p:spPr>
          <a:xfrm>
            <a:off x="4679315" y="3544316"/>
            <a:ext cx="455295"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Carlito"/>
                <a:cs typeface="Carlito"/>
              </a:rPr>
              <a:t>S</a:t>
            </a:r>
            <a:r>
              <a:rPr sz="1600" b="1" dirty="0">
                <a:latin typeface="Carlito"/>
                <a:cs typeface="Carlito"/>
              </a:rPr>
              <a:t>R</a:t>
            </a:r>
            <a:r>
              <a:rPr sz="1600" b="1" spc="-5" dirty="0">
                <a:latin typeface="Carlito"/>
                <a:cs typeface="Carlito"/>
              </a:rPr>
              <a:t>A</a:t>
            </a:r>
            <a:r>
              <a:rPr sz="1600" b="1" dirty="0">
                <a:latin typeface="Carlito"/>
                <a:cs typeface="Carlito"/>
              </a:rPr>
              <a:t>S</a:t>
            </a:r>
            <a:endParaRPr sz="1600" dirty="0">
              <a:latin typeface="Carlito"/>
              <a:cs typeface="Carlito"/>
            </a:endParaRPr>
          </a:p>
        </p:txBody>
      </p:sp>
      <p:sp>
        <p:nvSpPr>
          <p:cNvPr id="6" name="object 6"/>
          <p:cNvSpPr txBox="1"/>
          <p:nvPr/>
        </p:nvSpPr>
        <p:spPr>
          <a:xfrm>
            <a:off x="5535676" y="1543369"/>
            <a:ext cx="3303524" cy="574675"/>
          </a:xfrm>
          <a:prstGeom prst="rect">
            <a:avLst/>
          </a:prstGeom>
        </p:spPr>
        <p:txBody>
          <a:bodyPr vert="horz" wrap="square" lIns="0" tIns="12700" rIns="0" bIns="0" rtlCol="0">
            <a:spAutoFit/>
          </a:bodyPr>
          <a:lstStyle/>
          <a:p>
            <a:pPr marL="12700">
              <a:lnSpc>
                <a:spcPct val="100000"/>
              </a:lnSpc>
              <a:spcBef>
                <a:spcPts val="100"/>
              </a:spcBef>
            </a:pPr>
            <a:r>
              <a:rPr sz="1800" i="1" spc="-20" dirty="0">
                <a:latin typeface="Carlito"/>
                <a:cs typeface="Carlito"/>
              </a:rPr>
              <a:t>Ketika </a:t>
            </a:r>
            <a:r>
              <a:rPr sz="1800" i="1" dirty="0">
                <a:latin typeface="Carlito"/>
                <a:cs typeface="Carlito"/>
              </a:rPr>
              <a:t>AD </a:t>
            </a:r>
            <a:r>
              <a:rPr sz="1800" i="1" spc="-15" dirty="0">
                <a:latin typeface="Carlito"/>
                <a:cs typeface="Carlito"/>
              </a:rPr>
              <a:t>meningkat</a:t>
            </a:r>
            <a:r>
              <a:rPr sz="1800" i="1" dirty="0">
                <a:latin typeface="Carlito"/>
                <a:cs typeface="Carlito"/>
              </a:rPr>
              <a:t> </a:t>
            </a:r>
            <a:r>
              <a:rPr sz="1800" i="1" spc="-10" dirty="0">
                <a:latin typeface="Carlito"/>
                <a:cs typeface="Carlito"/>
              </a:rPr>
              <a:t>sehingga</a:t>
            </a:r>
            <a:endParaRPr sz="1800" dirty="0">
              <a:latin typeface="Carlito"/>
              <a:cs typeface="Carlito"/>
            </a:endParaRPr>
          </a:p>
          <a:p>
            <a:pPr marL="12700">
              <a:lnSpc>
                <a:spcPct val="100000"/>
              </a:lnSpc>
            </a:pPr>
            <a:r>
              <a:rPr sz="1800" i="1" spc="-10" dirty="0">
                <a:latin typeface="Carlito"/>
                <a:cs typeface="Carlito"/>
              </a:rPr>
              <a:t>perekonomian booming, </a:t>
            </a:r>
            <a:r>
              <a:rPr sz="1800" i="1" spc="-5" dirty="0">
                <a:latin typeface="Carlito"/>
                <a:cs typeface="Carlito"/>
              </a:rPr>
              <a:t>kurva</a:t>
            </a:r>
            <a:r>
              <a:rPr sz="1800" i="1" spc="-10" dirty="0">
                <a:latin typeface="Carlito"/>
                <a:cs typeface="Carlito"/>
              </a:rPr>
              <a:t> </a:t>
            </a:r>
            <a:r>
              <a:rPr sz="1800" i="1" dirty="0">
                <a:latin typeface="Carlito"/>
                <a:cs typeface="Carlito"/>
              </a:rPr>
              <a:t>AD</a:t>
            </a:r>
            <a:endParaRPr sz="1800" dirty="0">
              <a:latin typeface="Carlito"/>
              <a:cs typeface="Carl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2089" y="708278"/>
            <a:ext cx="3783965" cy="574040"/>
          </a:xfrm>
          <a:prstGeom prst="rect">
            <a:avLst/>
          </a:prstGeom>
        </p:spPr>
        <p:txBody>
          <a:bodyPr vert="horz" wrap="square" lIns="0" tIns="12700" rIns="0" bIns="0" rtlCol="0">
            <a:spAutoFit/>
          </a:bodyPr>
          <a:lstStyle/>
          <a:p>
            <a:pPr marL="12700" algn="ctr">
              <a:lnSpc>
                <a:spcPct val="100000"/>
              </a:lnSpc>
              <a:spcBef>
                <a:spcPts val="100"/>
              </a:spcBef>
            </a:pPr>
            <a:r>
              <a:rPr sz="3600" b="1" spc="-5" dirty="0">
                <a:effectLst>
                  <a:outerShdw blurRad="38100" dist="38100" dir="2700000" algn="tl">
                    <a:srgbClr val="000000">
                      <a:alpha val="43137"/>
                    </a:srgbClr>
                  </a:outerShdw>
                </a:effectLst>
                <a:latin typeface="Bookman Uralic"/>
                <a:cs typeface="Bookman Uralic"/>
              </a:rPr>
              <a:t>SUPPLY</a:t>
            </a:r>
            <a:r>
              <a:rPr sz="3600" b="1" spc="-70" dirty="0">
                <a:effectLst>
                  <a:outerShdw blurRad="38100" dist="38100" dir="2700000" algn="tl">
                    <a:srgbClr val="000000">
                      <a:alpha val="43137"/>
                    </a:srgbClr>
                  </a:outerShdw>
                </a:effectLst>
                <a:latin typeface="Bookman Uralic"/>
                <a:cs typeface="Bookman Uralic"/>
              </a:rPr>
              <a:t> </a:t>
            </a:r>
            <a:r>
              <a:rPr sz="3600" b="1" spc="-5" dirty="0">
                <a:effectLst>
                  <a:outerShdw blurRad="38100" dist="38100" dir="2700000" algn="tl">
                    <a:srgbClr val="000000">
                      <a:alpha val="43137"/>
                    </a:srgbClr>
                  </a:outerShdw>
                </a:effectLst>
                <a:latin typeface="Bookman Uralic"/>
                <a:cs typeface="Bookman Uralic"/>
              </a:rPr>
              <a:t>SHOCK</a:t>
            </a:r>
            <a:endParaRPr sz="3600" b="1" dirty="0">
              <a:effectLst>
                <a:outerShdw blurRad="38100" dist="38100" dir="2700000" algn="tl">
                  <a:srgbClr val="000000">
                    <a:alpha val="43137"/>
                  </a:srgbClr>
                </a:outerShdw>
              </a:effectLst>
              <a:latin typeface="Bookman Uralic"/>
              <a:cs typeface="Bookman Uralic"/>
            </a:endParaRP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11" name="object 11"/>
          <p:cNvSpPr txBox="1"/>
          <p:nvPr/>
        </p:nvSpPr>
        <p:spPr>
          <a:xfrm>
            <a:off x="4279900" y="4782184"/>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2" name="object 12"/>
          <p:cNvSpPr txBox="1"/>
          <p:nvPr/>
        </p:nvSpPr>
        <p:spPr>
          <a:xfrm>
            <a:off x="3536696" y="4442523"/>
            <a:ext cx="274320" cy="26987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FF0000"/>
                </a:solidFill>
                <a:latin typeface="Carlito"/>
                <a:cs typeface="Carlito"/>
              </a:rPr>
              <a:t>AD</a:t>
            </a:r>
            <a:endParaRPr sz="1600">
              <a:latin typeface="Carlito"/>
              <a:cs typeface="Carlito"/>
            </a:endParaRPr>
          </a:p>
        </p:txBody>
      </p:sp>
      <p:sp>
        <p:nvSpPr>
          <p:cNvPr id="13" name="object 13"/>
          <p:cNvSpPr txBox="1"/>
          <p:nvPr/>
        </p:nvSpPr>
        <p:spPr>
          <a:xfrm>
            <a:off x="1122680" y="2218372"/>
            <a:ext cx="18796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20" name="object 20"/>
          <p:cNvSpPr txBox="1"/>
          <p:nvPr/>
        </p:nvSpPr>
        <p:spPr>
          <a:xfrm>
            <a:off x="2244725" y="2081847"/>
            <a:ext cx="444500" cy="26987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36C09"/>
                </a:solidFill>
                <a:latin typeface="Carlito"/>
                <a:cs typeface="Carlito"/>
              </a:rPr>
              <a:t>LR</a:t>
            </a:r>
            <a:r>
              <a:rPr sz="1600" b="1" spc="-15" dirty="0">
                <a:solidFill>
                  <a:srgbClr val="E36C09"/>
                </a:solidFill>
                <a:latin typeface="Carlito"/>
                <a:cs typeface="Carlito"/>
              </a:rPr>
              <a:t>A</a:t>
            </a:r>
            <a:r>
              <a:rPr sz="1600" b="1" dirty="0">
                <a:solidFill>
                  <a:srgbClr val="E36C09"/>
                </a:solidFill>
                <a:latin typeface="Carlito"/>
                <a:cs typeface="Carlito"/>
              </a:rPr>
              <a:t>S</a:t>
            </a:r>
            <a:endParaRPr sz="1600">
              <a:latin typeface="Carlito"/>
              <a:cs typeface="Carlito"/>
            </a:endParaRPr>
          </a:p>
        </p:txBody>
      </p:sp>
      <p:sp>
        <p:nvSpPr>
          <p:cNvPr id="21" name="object 21"/>
          <p:cNvSpPr txBox="1"/>
          <p:nvPr/>
        </p:nvSpPr>
        <p:spPr>
          <a:xfrm>
            <a:off x="2552700" y="3866515"/>
            <a:ext cx="2101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A</a:t>
            </a:r>
            <a:endParaRPr sz="2400" dirty="0">
              <a:latin typeface="Carlito"/>
              <a:cs typeface="Carlito"/>
            </a:endParaRPr>
          </a:p>
        </p:txBody>
      </p:sp>
      <p:sp>
        <p:nvSpPr>
          <p:cNvPr id="22" name="object 22"/>
          <p:cNvSpPr txBox="1"/>
          <p:nvPr/>
        </p:nvSpPr>
        <p:spPr>
          <a:xfrm>
            <a:off x="1885060" y="3268662"/>
            <a:ext cx="1968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B</a:t>
            </a:r>
            <a:endParaRPr sz="2400" dirty="0">
              <a:latin typeface="Carlito"/>
              <a:cs typeface="Carlito"/>
            </a:endParaRPr>
          </a:p>
        </p:txBody>
      </p:sp>
      <p:sp>
        <p:nvSpPr>
          <p:cNvPr id="26" name="object 26"/>
          <p:cNvSpPr txBox="1"/>
          <p:nvPr/>
        </p:nvSpPr>
        <p:spPr>
          <a:xfrm>
            <a:off x="4128515" y="3369945"/>
            <a:ext cx="53213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36C09"/>
                </a:solidFill>
                <a:latin typeface="Carlito"/>
                <a:cs typeface="Carlito"/>
              </a:rPr>
              <a:t>SR</a:t>
            </a:r>
            <a:r>
              <a:rPr sz="1600" b="1" spc="-10" dirty="0">
                <a:solidFill>
                  <a:srgbClr val="E36C09"/>
                </a:solidFill>
                <a:latin typeface="Carlito"/>
                <a:cs typeface="Carlito"/>
              </a:rPr>
              <a:t>A</a:t>
            </a:r>
            <a:r>
              <a:rPr sz="1600" b="1" dirty="0">
                <a:solidFill>
                  <a:srgbClr val="E36C09"/>
                </a:solidFill>
                <a:latin typeface="Carlito"/>
                <a:cs typeface="Carlito"/>
              </a:rPr>
              <a:t>S</a:t>
            </a:r>
            <a:r>
              <a:rPr sz="1200" b="1" dirty="0">
                <a:solidFill>
                  <a:srgbClr val="E36C09"/>
                </a:solidFill>
                <a:latin typeface="Carlito"/>
                <a:cs typeface="Carlito"/>
              </a:rPr>
              <a:t>2</a:t>
            </a:r>
            <a:endParaRPr sz="1200">
              <a:latin typeface="Carlito"/>
              <a:cs typeface="Carlito"/>
            </a:endParaRPr>
          </a:p>
        </p:txBody>
      </p:sp>
      <p:grpSp>
        <p:nvGrpSpPr>
          <p:cNvPr id="27" name="object 27"/>
          <p:cNvGrpSpPr/>
          <p:nvPr/>
        </p:nvGrpSpPr>
        <p:grpSpPr>
          <a:xfrm>
            <a:off x="1239519" y="4241800"/>
            <a:ext cx="3144520" cy="124460"/>
            <a:chOff x="1239519" y="4241800"/>
            <a:chExt cx="3144520" cy="124460"/>
          </a:xfrm>
        </p:grpSpPr>
        <p:sp>
          <p:nvSpPr>
            <p:cNvPr id="28" name="object 28"/>
            <p:cNvSpPr/>
            <p:nvPr/>
          </p:nvSpPr>
          <p:spPr>
            <a:xfrm>
              <a:off x="1239519" y="4241800"/>
              <a:ext cx="3144520" cy="124460"/>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1282064" y="4281678"/>
              <a:ext cx="3060065" cy="0"/>
            </a:xfrm>
            <a:custGeom>
              <a:avLst/>
              <a:gdLst/>
              <a:ahLst/>
              <a:cxnLst/>
              <a:rect l="l" t="t" r="r" b="b"/>
              <a:pathLst>
                <a:path w="3060065">
                  <a:moveTo>
                    <a:pt x="3060065" y="0"/>
                  </a:moveTo>
                  <a:lnTo>
                    <a:pt x="0" y="0"/>
                  </a:lnTo>
                </a:path>
              </a:pathLst>
            </a:custGeom>
            <a:ln w="38100">
              <a:solidFill>
                <a:srgbClr val="F79546"/>
              </a:solidFill>
            </a:ln>
          </p:spPr>
          <p:txBody>
            <a:bodyPr wrap="square" lIns="0" tIns="0" rIns="0" bIns="0" rtlCol="0"/>
            <a:lstStyle/>
            <a:p>
              <a:endParaRPr/>
            </a:p>
          </p:txBody>
        </p:sp>
      </p:grpSp>
      <p:sp>
        <p:nvSpPr>
          <p:cNvPr id="30" name="object 30"/>
          <p:cNvSpPr txBox="1"/>
          <p:nvPr/>
        </p:nvSpPr>
        <p:spPr>
          <a:xfrm>
            <a:off x="4147820" y="3981450"/>
            <a:ext cx="53276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36C09"/>
                </a:solidFill>
                <a:latin typeface="Carlito"/>
                <a:cs typeface="Carlito"/>
              </a:rPr>
              <a:t>SR</a:t>
            </a:r>
            <a:r>
              <a:rPr sz="1600" b="1" spc="-10" dirty="0">
                <a:solidFill>
                  <a:srgbClr val="E36C09"/>
                </a:solidFill>
                <a:latin typeface="Carlito"/>
                <a:cs typeface="Carlito"/>
              </a:rPr>
              <a:t>A</a:t>
            </a:r>
            <a:r>
              <a:rPr sz="1600" b="1" dirty="0">
                <a:solidFill>
                  <a:srgbClr val="E36C09"/>
                </a:solidFill>
                <a:latin typeface="Carlito"/>
                <a:cs typeface="Carlito"/>
              </a:rPr>
              <a:t>S</a:t>
            </a:r>
            <a:r>
              <a:rPr sz="1200" b="1" dirty="0">
                <a:solidFill>
                  <a:srgbClr val="E36C09"/>
                </a:solidFill>
                <a:latin typeface="Carlito"/>
                <a:cs typeface="Carlito"/>
              </a:rPr>
              <a:t>1</a:t>
            </a:r>
            <a:endParaRPr sz="1200">
              <a:latin typeface="Carlito"/>
              <a:cs typeface="Carlito"/>
            </a:endParaRPr>
          </a:p>
        </p:txBody>
      </p:sp>
      <p:grpSp>
        <p:nvGrpSpPr>
          <p:cNvPr id="31" name="object 31"/>
          <p:cNvGrpSpPr/>
          <p:nvPr/>
        </p:nvGrpSpPr>
        <p:grpSpPr>
          <a:xfrm>
            <a:off x="1592580" y="3578859"/>
            <a:ext cx="1836420" cy="1887220"/>
            <a:chOff x="1592580" y="3578859"/>
            <a:chExt cx="1836420" cy="1887220"/>
          </a:xfrm>
        </p:grpSpPr>
        <p:sp>
          <p:nvSpPr>
            <p:cNvPr id="32" name="object 32"/>
            <p:cNvSpPr/>
            <p:nvPr/>
          </p:nvSpPr>
          <p:spPr>
            <a:xfrm>
              <a:off x="1788160" y="3695699"/>
              <a:ext cx="124460" cy="1412239"/>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1849501" y="3716400"/>
              <a:ext cx="0" cy="1324610"/>
            </a:xfrm>
            <a:custGeom>
              <a:avLst/>
              <a:gdLst/>
              <a:ahLst/>
              <a:cxnLst/>
              <a:rect l="l" t="t" r="r" b="b"/>
              <a:pathLst>
                <a:path h="1324610">
                  <a:moveTo>
                    <a:pt x="0" y="0"/>
                  </a:moveTo>
                  <a:lnTo>
                    <a:pt x="0" y="1324483"/>
                  </a:lnTo>
                </a:path>
              </a:pathLst>
            </a:custGeom>
            <a:ln w="38100">
              <a:solidFill>
                <a:srgbClr val="FF0000"/>
              </a:solidFill>
              <a:prstDash val="dash"/>
            </a:ln>
          </p:spPr>
          <p:txBody>
            <a:bodyPr wrap="square" lIns="0" tIns="0" rIns="0" bIns="0" rtlCol="0"/>
            <a:lstStyle/>
            <a:p>
              <a:endParaRPr/>
            </a:p>
          </p:txBody>
        </p:sp>
        <p:sp>
          <p:nvSpPr>
            <p:cNvPr id="34" name="object 34"/>
            <p:cNvSpPr/>
            <p:nvPr/>
          </p:nvSpPr>
          <p:spPr>
            <a:xfrm>
              <a:off x="3002280" y="3578859"/>
              <a:ext cx="426719" cy="698500"/>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3129373" y="3769867"/>
              <a:ext cx="171450" cy="442595"/>
            </a:xfrm>
            <a:custGeom>
              <a:avLst/>
              <a:gdLst/>
              <a:ahLst/>
              <a:cxnLst/>
              <a:rect l="l" t="t" r="r" b="b"/>
              <a:pathLst>
                <a:path w="171450" h="442595">
                  <a:moveTo>
                    <a:pt x="85568" y="75564"/>
                  </a:moveTo>
                  <a:lnTo>
                    <a:pt x="66581" y="108113"/>
                  </a:lnTo>
                  <a:lnTo>
                    <a:pt x="66581" y="442213"/>
                  </a:lnTo>
                  <a:lnTo>
                    <a:pt x="104681" y="442213"/>
                  </a:lnTo>
                  <a:lnTo>
                    <a:pt x="104554" y="108113"/>
                  </a:lnTo>
                  <a:lnTo>
                    <a:pt x="85568" y="75564"/>
                  </a:lnTo>
                  <a:close/>
                </a:path>
                <a:path w="171450" h="442595">
                  <a:moveTo>
                    <a:pt x="85631" y="0"/>
                  </a:moveTo>
                  <a:lnTo>
                    <a:pt x="2446" y="142493"/>
                  </a:lnTo>
                  <a:lnTo>
                    <a:pt x="0" y="149669"/>
                  </a:lnTo>
                  <a:lnTo>
                    <a:pt x="494" y="156940"/>
                  </a:lnTo>
                  <a:lnTo>
                    <a:pt x="3679" y="163496"/>
                  </a:lnTo>
                  <a:lnTo>
                    <a:pt x="9304" y="168528"/>
                  </a:lnTo>
                  <a:lnTo>
                    <a:pt x="16498" y="170993"/>
                  </a:lnTo>
                  <a:lnTo>
                    <a:pt x="23798" y="170529"/>
                  </a:lnTo>
                  <a:lnTo>
                    <a:pt x="30360" y="167350"/>
                  </a:lnTo>
                  <a:lnTo>
                    <a:pt x="35339" y="161670"/>
                  </a:lnTo>
                  <a:lnTo>
                    <a:pt x="66454" y="108330"/>
                  </a:lnTo>
                  <a:lnTo>
                    <a:pt x="66581" y="37845"/>
                  </a:lnTo>
                  <a:lnTo>
                    <a:pt x="107691" y="37845"/>
                  </a:lnTo>
                  <a:lnTo>
                    <a:pt x="85631" y="0"/>
                  </a:lnTo>
                  <a:close/>
                </a:path>
                <a:path w="171450" h="442595">
                  <a:moveTo>
                    <a:pt x="107691" y="37845"/>
                  </a:moveTo>
                  <a:lnTo>
                    <a:pt x="104681" y="37845"/>
                  </a:lnTo>
                  <a:lnTo>
                    <a:pt x="104681" y="108330"/>
                  </a:lnTo>
                  <a:lnTo>
                    <a:pt x="135796" y="161670"/>
                  </a:lnTo>
                  <a:lnTo>
                    <a:pt x="140846" y="167350"/>
                  </a:lnTo>
                  <a:lnTo>
                    <a:pt x="147433" y="170529"/>
                  </a:lnTo>
                  <a:lnTo>
                    <a:pt x="154709" y="170993"/>
                  </a:lnTo>
                  <a:lnTo>
                    <a:pt x="161831" y="168528"/>
                  </a:lnTo>
                  <a:lnTo>
                    <a:pt x="167511" y="163496"/>
                  </a:lnTo>
                  <a:lnTo>
                    <a:pt x="170689" y="156940"/>
                  </a:lnTo>
                  <a:lnTo>
                    <a:pt x="171154" y="149669"/>
                  </a:lnTo>
                  <a:lnTo>
                    <a:pt x="168689" y="142493"/>
                  </a:lnTo>
                  <a:lnTo>
                    <a:pt x="107691" y="37845"/>
                  </a:lnTo>
                  <a:close/>
                </a:path>
                <a:path w="171450" h="442595">
                  <a:moveTo>
                    <a:pt x="104681" y="47370"/>
                  </a:moveTo>
                  <a:lnTo>
                    <a:pt x="102014" y="47370"/>
                  </a:lnTo>
                  <a:lnTo>
                    <a:pt x="85568" y="75564"/>
                  </a:lnTo>
                  <a:lnTo>
                    <a:pt x="104681" y="108330"/>
                  </a:lnTo>
                  <a:lnTo>
                    <a:pt x="104681" y="47370"/>
                  </a:lnTo>
                  <a:close/>
                </a:path>
                <a:path w="171450" h="442595">
                  <a:moveTo>
                    <a:pt x="104681" y="37845"/>
                  </a:moveTo>
                  <a:lnTo>
                    <a:pt x="66581" y="37845"/>
                  </a:lnTo>
                  <a:lnTo>
                    <a:pt x="66581" y="108113"/>
                  </a:lnTo>
                  <a:lnTo>
                    <a:pt x="85568" y="75564"/>
                  </a:lnTo>
                  <a:lnTo>
                    <a:pt x="69121" y="47370"/>
                  </a:lnTo>
                  <a:lnTo>
                    <a:pt x="104681" y="47370"/>
                  </a:lnTo>
                  <a:lnTo>
                    <a:pt x="104681" y="37845"/>
                  </a:lnTo>
                  <a:close/>
                </a:path>
                <a:path w="171450" h="442595">
                  <a:moveTo>
                    <a:pt x="102014" y="47370"/>
                  </a:moveTo>
                  <a:lnTo>
                    <a:pt x="69121" y="47370"/>
                  </a:lnTo>
                  <a:lnTo>
                    <a:pt x="85568" y="75564"/>
                  </a:lnTo>
                  <a:lnTo>
                    <a:pt x="102014" y="47370"/>
                  </a:lnTo>
                  <a:close/>
                </a:path>
              </a:pathLst>
            </a:custGeom>
            <a:solidFill>
              <a:srgbClr val="F79546"/>
            </a:solidFill>
          </p:spPr>
          <p:txBody>
            <a:bodyPr wrap="square" lIns="0" tIns="0" rIns="0" bIns="0" rtlCol="0"/>
            <a:lstStyle/>
            <a:p>
              <a:endParaRPr/>
            </a:p>
          </p:txBody>
        </p:sp>
        <p:sp>
          <p:nvSpPr>
            <p:cNvPr id="36" name="object 36"/>
            <p:cNvSpPr/>
            <p:nvPr/>
          </p:nvSpPr>
          <p:spPr>
            <a:xfrm>
              <a:off x="1592580" y="5039359"/>
              <a:ext cx="919480" cy="426719"/>
            </a:xfrm>
            <a:prstGeom prst="rect">
              <a:avLst/>
            </a:prstGeom>
            <a:blipFill>
              <a:blip r:embed="rId5" cstate="print"/>
              <a:stretch>
                <a:fillRect/>
              </a:stretch>
            </a:blipFill>
          </p:spPr>
          <p:txBody>
            <a:bodyPr wrap="square" lIns="0" tIns="0" rIns="0" bIns="0" rtlCol="0"/>
            <a:lstStyle/>
            <a:p>
              <a:endParaRPr/>
            </a:p>
          </p:txBody>
        </p:sp>
        <p:sp>
          <p:nvSpPr>
            <p:cNvPr id="37" name="object 37"/>
            <p:cNvSpPr/>
            <p:nvPr/>
          </p:nvSpPr>
          <p:spPr>
            <a:xfrm>
              <a:off x="1805559" y="5143593"/>
              <a:ext cx="664845" cy="171450"/>
            </a:xfrm>
            <a:custGeom>
              <a:avLst/>
              <a:gdLst/>
              <a:ahLst/>
              <a:cxnLst/>
              <a:rect l="l" t="t" r="r" b="b"/>
              <a:pathLst>
                <a:path w="664844" h="171450">
                  <a:moveTo>
                    <a:pt x="149687" y="0"/>
                  </a:moveTo>
                  <a:lnTo>
                    <a:pt x="142494" y="2446"/>
                  </a:lnTo>
                  <a:lnTo>
                    <a:pt x="0" y="85631"/>
                  </a:lnTo>
                  <a:lnTo>
                    <a:pt x="142494" y="168689"/>
                  </a:lnTo>
                  <a:lnTo>
                    <a:pt x="149687" y="171154"/>
                  </a:lnTo>
                  <a:lnTo>
                    <a:pt x="156987" y="170689"/>
                  </a:lnTo>
                  <a:lnTo>
                    <a:pt x="163550" y="167511"/>
                  </a:lnTo>
                  <a:lnTo>
                    <a:pt x="168529" y="161831"/>
                  </a:lnTo>
                  <a:lnTo>
                    <a:pt x="170995" y="154709"/>
                  </a:lnTo>
                  <a:lnTo>
                    <a:pt x="170545" y="147433"/>
                  </a:lnTo>
                  <a:lnTo>
                    <a:pt x="167403" y="140846"/>
                  </a:lnTo>
                  <a:lnTo>
                    <a:pt x="161798" y="135796"/>
                  </a:lnTo>
                  <a:lnTo>
                    <a:pt x="108398" y="104681"/>
                  </a:lnTo>
                  <a:lnTo>
                    <a:pt x="37846" y="104681"/>
                  </a:lnTo>
                  <a:lnTo>
                    <a:pt x="37846" y="66581"/>
                  </a:lnTo>
                  <a:lnTo>
                    <a:pt x="108172" y="66581"/>
                  </a:lnTo>
                  <a:lnTo>
                    <a:pt x="161671" y="35339"/>
                  </a:lnTo>
                  <a:lnTo>
                    <a:pt x="167350" y="30360"/>
                  </a:lnTo>
                  <a:lnTo>
                    <a:pt x="170529" y="23798"/>
                  </a:lnTo>
                  <a:lnTo>
                    <a:pt x="170993" y="16498"/>
                  </a:lnTo>
                  <a:lnTo>
                    <a:pt x="168529" y="9304"/>
                  </a:lnTo>
                  <a:lnTo>
                    <a:pt x="163550" y="3679"/>
                  </a:lnTo>
                  <a:lnTo>
                    <a:pt x="156987" y="494"/>
                  </a:lnTo>
                  <a:lnTo>
                    <a:pt x="149687" y="0"/>
                  </a:lnTo>
                  <a:close/>
                </a:path>
                <a:path w="664844" h="171450">
                  <a:moveTo>
                    <a:pt x="108172" y="66581"/>
                  </a:moveTo>
                  <a:lnTo>
                    <a:pt x="37846" y="66581"/>
                  </a:lnTo>
                  <a:lnTo>
                    <a:pt x="37846" y="104681"/>
                  </a:lnTo>
                  <a:lnTo>
                    <a:pt x="108398" y="104681"/>
                  </a:lnTo>
                  <a:lnTo>
                    <a:pt x="103821" y="102014"/>
                  </a:lnTo>
                  <a:lnTo>
                    <a:pt x="47498" y="102014"/>
                  </a:lnTo>
                  <a:lnTo>
                    <a:pt x="47371" y="69121"/>
                  </a:lnTo>
                  <a:lnTo>
                    <a:pt x="103823" y="69121"/>
                  </a:lnTo>
                  <a:lnTo>
                    <a:pt x="108172" y="66581"/>
                  </a:lnTo>
                  <a:close/>
                </a:path>
                <a:path w="664844" h="171450">
                  <a:moveTo>
                    <a:pt x="664464" y="66581"/>
                  </a:moveTo>
                  <a:lnTo>
                    <a:pt x="108172" y="66581"/>
                  </a:lnTo>
                  <a:lnTo>
                    <a:pt x="75628" y="85587"/>
                  </a:lnTo>
                  <a:lnTo>
                    <a:pt x="108398" y="104681"/>
                  </a:lnTo>
                  <a:lnTo>
                    <a:pt x="664464" y="104681"/>
                  </a:lnTo>
                  <a:lnTo>
                    <a:pt x="664464" y="66581"/>
                  </a:lnTo>
                  <a:close/>
                </a:path>
                <a:path w="664844" h="171450">
                  <a:moveTo>
                    <a:pt x="47371" y="69121"/>
                  </a:moveTo>
                  <a:lnTo>
                    <a:pt x="47498" y="102014"/>
                  </a:lnTo>
                  <a:lnTo>
                    <a:pt x="75628" y="85587"/>
                  </a:lnTo>
                  <a:lnTo>
                    <a:pt x="47371" y="69121"/>
                  </a:lnTo>
                  <a:close/>
                </a:path>
                <a:path w="664844" h="171450">
                  <a:moveTo>
                    <a:pt x="75628" y="85587"/>
                  </a:moveTo>
                  <a:lnTo>
                    <a:pt x="47498" y="102014"/>
                  </a:lnTo>
                  <a:lnTo>
                    <a:pt x="103821" y="102014"/>
                  </a:lnTo>
                  <a:lnTo>
                    <a:pt x="75628" y="85587"/>
                  </a:lnTo>
                  <a:close/>
                </a:path>
                <a:path w="664844" h="171450">
                  <a:moveTo>
                    <a:pt x="103823" y="69121"/>
                  </a:moveTo>
                  <a:lnTo>
                    <a:pt x="47371" y="69121"/>
                  </a:lnTo>
                  <a:lnTo>
                    <a:pt x="75628" y="85587"/>
                  </a:lnTo>
                  <a:lnTo>
                    <a:pt x="103823" y="69121"/>
                  </a:lnTo>
                  <a:close/>
                </a:path>
              </a:pathLst>
            </a:custGeom>
            <a:solidFill>
              <a:srgbClr val="F79546"/>
            </a:solidFill>
          </p:spPr>
          <p:txBody>
            <a:bodyPr wrap="square" lIns="0" tIns="0" rIns="0" bIns="0" rtlCol="0"/>
            <a:lstStyle/>
            <a:p>
              <a:endParaRPr/>
            </a:p>
          </p:txBody>
        </p:sp>
      </p:grpSp>
      <p:sp>
        <p:nvSpPr>
          <p:cNvPr id="38" name="object 38"/>
          <p:cNvSpPr txBox="1"/>
          <p:nvPr/>
        </p:nvSpPr>
        <p:spPr>
          <a:xfrm>
            <a:off x="5516626" y="2151316"/>
            <a:ext cx="2928620" cy="848994"/>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rlito"/>
                <a:cs typeface="Carlito"/>
              </a:rPr>
              <a:t>Guncangan </a:t>
            </a:r>
            <a:r>
              <a:rPr sz="1800" i="1" spc="-5" dirty="0">
                <a:latin typeface="Carlito"/>
                <a:cs typeface="Carlito"/>
              </a:rPr>
              <a:t>penawaran  memperburuk </a:t>
            </a:r>
            <a:r>
              <a:rPr sz="1800" i="1" spc="-10" dirty="0">
                <a:latin typeface="Carlito"/>
                <a:cs typeface="Carlito"/>
              </a:rPr>
              <a:t>beban </a:t>
            </a:r>
            <a:r>
              <a:rPr sz="1800" i="1" spc="-5" dirty="0">
                <a:latin typeface="Carlito"/>
                <a:cs typeface="Carlito"/>
              </a:rPr>
              <a:t>biaya </a:t>
            </a:r>
            <a:r>
              <a:rPr sz="1800" i="1" spc="-10" dirty="0">
                <a:latin typeface="Carlito"/>
                <a:cs typeface="Carlito"/>
              </a:rPr>
              <a:t>dan  menaikkan </a:t>
            </a:r>
            <a:r>
              <a:rPr sz="1800" i="1" spc="-5" dirty="0">
                <a:latin typeface="Carlito"/>
                <a:cs typeface="Carlito"/>
              </a:rPr>
              <a:t>harga.</a:t>
            </a:r>
            <a:endParaRPr sz="1800" dirty="0">
              <a:latin typeface="Carlito"/>
              <a:cs typeface="Carlito"/>
            </a:endParaRPr>
          </a:p>
        </p:txBody>
      </p:sp>
      <p:sp>
        <p:nvSpPr>
          <p:cNvPr id="39" name="object 39"/>
          <p:cNvSpPr txBox="1"/>
          <p:nvPr/>
        </p:nvSpPr>
        <p:spPr>
          <a:xfrm>
            <a:off x="5516626" y="3249295"/>
            <a:ext cx="3097530" cy="848994"/>
          </a:xfrm>
          <a:prstGeom prst="rect">
            <a:avLst/>
          </a:prstGeom>
        </p:spPr>
        <p:txBody>
          <a:bodyPr vert="horz" wrap="square" lIns="0" tIns="12700" rIns="0" bIns="0" rtlCol="0">
            <a:spAutoFit/>
          </a:bodyPr>
          <a:lstStyle/>
          <a:p>
            <a:pPr marL="12700" marR="5080">
              <a:lnSpc>
                <a:spcPct val="100000"/>
              </a:lnSpc>
              <a:spcBef>
                <a:spcPts val="100"/>
              </a:spcBef>
            </a:pPr>
            <a:r>
              <a:rPr sz="1800" i="1" spc="-15" dirty="0">
                <a:latin typeface="Carlito"/>
                <a:cs typeface="Carlito"/>
              </a:rPr>
              <a:t>Jika </a:t>
            </a:r>
            <a:r>
              <a:rPr sz="1800" i="1" dirty="0">
                <a:latin typeface="Carlito"/>
                <a:cs typeface="Carlito"/>
              </a:rPr>
              <a:t>AD </a:t>
            </a:r>
            <a:r>
              <a:rPr sz="1800" i="1" spc="-15" dirty="0">
                <a:latin typeface="Carlito"/>
                <a:cs typeface="Carlito"/>
              </a:rPr>
              <a:t>dipertahankan </a:t>
            </a:r>
            <a:r>
              <a:rPr sz="1800" i="1" spc="-20" dirty="0">
                <a:latin typeface="Carlito"/>
                <a:cs typeface="Carlito"/>
              </a:rPr>
              <a:t>konstan,  </a:t>
            </a:r>
            <a:r>
              <a:rPr sz="1800" i="1" spc="-10" dirty="0">
                <a:latin typeface="Carlito"/>
                <a:cs typeface="Carlito"/>
              </a:rPr>
              <a:t>perekonomian </a:t>
            </a:r>
            <a:r>
              <a:rPr sz="1800" i="1" spc="-5" dirty="0">
                <a:latin typeface="Carlito"/>
                <a:cs typeface="Carlito"/>
              </a:rPr>
              <a:t>bergerak dari </a:t>
            </a:r>
            <a:r>
              <a:rPr sz="1800" i="1" dirty="0">
                <a:latin typeface="Carlito"/>
                <a:cs typeface="Carlito"/>
              </a:rPr>
              <a:t>A </a:t>
            </a:r>
            <a:r>
              <a:rPr sz="1800" i="1" spc="-30" dirty="0">
                <a:latin typeface="Carlito"/>
                <a:cs typeface="Carlito"/>
              </a:rPr>
              <a:t>ke  </a:t>
            </a:r>
            <a:r>
              <a:rPr sz="1800" i="1" dirty="0">
                <a:latin typeface="Carlito"/>
                <a:cs typeface="Carlito"/>
              </a:rPr>
              <a:t>B </a:t>
            </a:r>
            <a:r>
              <a:rPr sz="1800" i="1" spc="-10" dirty="0">
                <a:latin typeface="Carlito"/>
                <a:cs typeface="Carlito"/>
              </a:rPr>
              <a:t>yang </a:t>
            </a:r>
            <a:r>
              <a:rPr sz="1800" i="1" spc="-15" dirty="0">
                <a:latin typeface="Carlito"/>
                <a:cs typeface="Carlito"/>
              </a:rPr>
              <a:t>menyebabkan</a:t>
            </a:r>
            <a:r>
              <a:rPr sz="1800" i="1" spc="10" dirty="0">
                <a:latin typeface="Carlito"/>
                <a:cs typeface="Carlito"/>
              </a:rPr>
              <a:t> </a:t>
            </a:r>
            <a:r>
              <a:rPr sz="1800" i="1" spc="-10" dirty="0">
                <a:latin typeface="Carlito"/>
                <a:cs typeface="Carlito"/>
              </a:rPr>
              <a:t>stagflasi.</a:t>
            </a:r>
            <a:endParaRPr sz="1800">
              <a:latin typeface="Carlito"/>
              <a:cs typeface="Carlito"/>
            </a:endParaRPr>
          </a:p>
        </p:txBody>
      </p:sp>
      <p:sp>
        <p:nvSpPr>
          <p:cNvPr id="40" name="object 40"/>
          <p:cNvSpPr txBox="1"/>
          <p:nvPr/>
        </p:nvSpPr>
        <p:spPr>
          <a:xfrm>
            <a:off x="5516626" y="4346829"/>
            <a:ext cx="2947035" cy="848994"/>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rlito"/>
                <a:cs typeface="Carlito"/>
              </a:rPr>
              <a:t>Secara </a:t>
            </a:r>
            <a:r>
              <a:rPr sz="1800" i="1" spc="-5" dirty="0">
                <a:latin typeface="Carlito"/>
                <a:cs typeface="Carlito"/>
              </a:rPr>
              <a:t>berangsur-angsur </a:t>
            </a:r>
            <a:r>
              <a:rPr sz="1800" i="1" spc="-20" dirty="0">
                <a:latin typeface="Carlito"/>
                <a:cs typeface="Carlito"/>
              </a:rPr>
              <a:t>ketika  </a:t>
            </a:r>
            <a:r>
              <a:rPr sz="1800" i="1" spc="-5" dirty="0">
                <a:latin typeface="Carlito"/>
                <a:cs typeface="Carlito"/>
              </a:rPr>
              <a:t>harga turun, </a:t>
            </a:r>
            <a:r>
              <a:rPr sz="1800" i="1" spc="-10" dirty="0">
                <a:latin typeface="Carlito"/>
                <a:cs typeface="Carlito"/>
              </a:rPr>
              <a:t>perekonomian  </a:t>
            </a:r>
            <a:r>
              <a:rPr sz="1800" i="1" spc="-15" dirty="0">
                <a:latin typeface="Carlito"/>
                <a:cs typeface="Carlito"/>
              </a:rPr>
              <a:t>kembali </a:t>
            </a:r>
            <a:r>
              <a:rPr sz="1800" i="1" spc="-30" dirty="0">
                <a:latin typeface="Carlito"/>
                <a:cs typeface="Carlito"/>
              </a:rPr>
              <a:t>ke </a:t>
            </a:r>
            <a:r>
              <a:rPr sz="1800" i="1" dirty="0">
                <a:latin typeface="Carlito"/>
                <a:cs typeface="Carlito"/>
              </a:rPr>
              <a:t>titik </a:t>
            </a:r>
            <a:r>
              <a:rPr sz="1800" i="1" spc="-5" dirty="0">
                <a:latin typeface="Carlito"/>
                <a:cs typeface="Carlito"/>
              </a:rPr>
              <a:t>alami</a:t>
            </a:r>
            <a:r>
              <a:rPr sz="1800" i="1" spc="20" dirty="0">
                <a:latin typeface="Carlito"/>
                <a:cs typeface="Carlito"/>
              </a:rPr>
              <a:t> </a:t>
            </a:r>
            <a:r>
              <a:rPr sz="1800" i="1" spc="-10" dirty="0">
                <a:latin typeface="Carlito"/>
                <a:cs typeface="Carlito"/>
              </a:rPr>
              <a:t>(A).</a:t>
            </a:r>
            <a:endParaRPr sz="1800">
              <a:latin typeface="Carlito"/>
              <a:cs typeface="Carlito"/>
            </a:endParaRPr>
          </a:p>
        </p:txBody>
      </p:sp>
      <p:sp>
        <p:nvSpPr>
          <p:cNvPr id="41" name="object 41"/>
          <p:cNvSpPr txBox="1"/>
          <p:nvPr/>
        </p:nvSpPr>
        <p:spPr>
          <a:xfrm>
            <a:off x="533400" y="5548140"/>
            <a:ext cx="7930261" cy="513715"/>
          </a:xfrm>
          <a:prstGeom prst="rect">
            <a:avLst/>
          </a:prstGeom>
        </p:spPr>
        <p:txBody>
          <a:bodyPr vert="horz" wrap="square" lIns="0" tIns="12700" rIns="0" bIns="0" rtlCol="0">
            <a:spAutoFit/>
          </a:bodyPr>
          <a:lstStyle/>
          <a:p>
            <a:pPr algn="ctr">
              <a:lnSpc>
                <a:spcPct val="100000"/>
              </a:lnSpc>
              <a:spcBef>
                <a:spcPts val="100"/>
              </a:spcBef>
            </a:pPr>
            <a:r>
              <a:rPr sz="1600" b="1" spc="-25" dirty="0">
                <a:latin typeface="Carlito"/>
                <a:cs typeface="Carlito"/>
              </a:rPr>
              <a:t>STAGFLASI </a:t>
            </a:r>
            <a:r>
              <a:rPr sz="1600" spc="-10" dirty="0">
                <a:latin typeface="Carlito"/>
                <a:cs typeface="Carlito"/>
              </a:rPr>
              <a:t>adalah </a:t>
            </a:r>
            <a:r>
              <a:rPr sz="1600" spc="-20" dirty="0">
                <a:latin typeface="Carlito"/>
                <a:cs typeface="Carlito"/>
              </a:rPr>
              <a:t>kondisi </a:t>
            </a:r>
            <a:r>
              <a:rPr sz="1600" spc="-10" dirty="0">
                <a:latin typeface="Carlito"/>
                <a:cs typeface="Carlito"/>
              </a:rPr>
              <a:t>terjadinya </a:t>
            </a:r>
            <a:r>
              <a:rPr sz="1600" spc="-20" dirty="0">
                <a:latin typeface="Carlito"/>
                <a:cs typeface="Carlito"/>
              </a:rPr>
              <a:t>kenaikan </a:t>
            </a:r>
            <a:r>
              <a:rPr sz="1600" spc="-10" dirty="0">
                <a:latin typeface="Carlito"/>
                <a:cs typeface="Carlito"/>
              </a:rPr>
              <a:t>harga dan</a:t>
            </a:r>
            <a:r>
              <a:rPr sz="1600" spc="175" dirty="0">
                <a:latin typeface="Carlito"/>
                <a:cs typeface="Carlito"/>
              </a:rPr>
              <a:t> </a:t>
            </a:r>
            <a:r>
              <a:rPr sz="1600" spc="-5" dirty="0">
                <a:latin typeface="Carlito"/>
                <a:cs typeface="Carlito"/>
              </a:rPr>
              <a:t>penurunan</a:t>
            </a:r>
            <a:endParaRPr sz="1600" dirty="0">
              <a:latin typeface="Carlito"/>
              <a:cs typeface="Carlito"/>
            </a:endParaRPr>
          </a:p>
          <a:p>
            <a:pPr marL="3175" algn="ctr">
              <a:lnSpc>
                <a:spcPct val="100000"/>
              </a:lnSpc>
            </a:pPr>
            <a:r>
              <a:rPr sz="1600" spc="-5" dirty="0">
                <a:latin typeface="Carlito"/>
                <a:cs typeface="Carlito"/>
              </a:rPr>
              <a:t>output </a:t>
            </a:r>
            <a:r>
              <a:rPr sz="1600" spc="-15" dirty="0">
                <a:latin typeface="Carlito"/>
                <a:cs typeface="Carlito"/>
              </a:rPr>
              <a:t>secara</a:t>
            </a:r>
            <a:r>
              <a:rPr sz="1600" spc="10" dirty="0">
                <a:latin typeface="Carlito"/>
                <a:cs typeface="Carlito"/>
              </a:rPr>
              <a:t> </a:t>
            </a:r>
            <a:r>
              <a:rPr sz="1600" spc="-10" dirty="0">
                <a:latin typeface="Carlito"/>
                <a:cs typeface="Carlito"/>
              </a:rPr>
              <a:t>bersamaan</a:t>
            </a:r>
            <a:endParaRPr sz="1600" dirty="0">
              <a:latin typeface="Carlito"/>
              <a:cs typeface="Carlito"/>
            </a:endParaRPr>
          </a:p>
        </p:txBody>
      </p:sp>
      <p:grpSp>
        <p:nvGrpSpPr>
          <p:cNvPr id="42" name="Group 41"/>
          <p:cNvGrpSpPr/>
          <p:nvPr/>
        </p:nvGrpSpPr>
        <p:grpSpPr>
          <a:xfrm>
            <a:off x="830580" y="1600200"/>
            <a:ext cx="7246620" cy="3515360"/>
            <a:chOff x="830580" y="1600200"/>
            <a:chExt cx="7246620" cy="3515360"/>
          </a:xfrm>
        </p:grpSpPr>
        <p:grpSp>
          <p:nvGrpSpPr>
            <p:cNvPr id="6" name="object 6"/>
            <p:cNvGrpSpPr/>
            <p:nvPr/>
          </p:nvGrpSpPr>
          <p:grpSpPr>
            <a:xfrm>
              <a:off x="1214119" y="2496820"/>
              <a:ext cx="3050540" cy="2618740"/>
              <a:chOff x="1214119" y="2496820"/>
              <a:chExt cx="3050540" cy="2618740"/>
            </a:xfrm>
          </p:grpSpPr>
          <p:sp>
            <p:nvSpPr>
              <p:cNvPr id="7" name="object 7"/>
              <p:cNvSpPr/>
              <p:nvPr/>
            </p:nvSpPr>
            <p:spPr>
              <a:xfrm>
                <a:off x="1214119" y="2496820"/>
                <a:ext cx="111759" cy="260604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68933" y="2520569"/>
                <a:ext cx="0" cy="2520315"/>
              </a:xfrm>
              <a:custGeom>
                <a:avLst/>
                <a:gdLst/>
                <a:ahLst/>
                <a:cxnLst/>
                <a:rect l="l" t="t" r="r" b="b"/>
                <a:pathLst>
                  <a:path h="2520315">
                    <a:moveTo>
                      <a:pt x="0" y="0"/>
                    </a:moveTo>
                    <a:lnTo>
                      <a:pt x="0" y="2520314"/>
                    </a:lnTo>
                  </a:path>
                </a:pathLst>
              </a:custGeom>
              <a:ln w="25400">
                <a:solidFill>
                  <a:srgbClr val="9BBA58"/>
                </a:solidFill>
              </a:ln>
            </p:spPr>
            <p:txBody>
              <a:bodyPr wrap="square" lIns="0" tIns="0" rIns="0" bIns="0" rtlCol="0"/>
              <a:lstStyle/>
              <a:p>
                <a:endParaRPr/>
              </a:p>
            </p:txBody>
          </p:sp>
          <p:sp>
            <p:nvSpPr>
              <p:cNvPr id="9" name="object 9"/>
              <p:cNvSpPr/>
              <p:nvPr/>
            </p:nvSpPr>
            <p:spPr>
              <a:xfrm>
                <a:off x="1226819" y="5003800"/>
                <a:ext cx="3037839" cy="11176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268933" y="5040884"/>
                <a:ext cx="2952750" cy="0"/>
              </a:xfrm>
              <a:custGeom>
                <a:avLst/>
                <a:gdLst/>
                <a:ahLst/>
                <a:cxnLst/>
                <a:rect l="l" t="t" r="r" b="b"/>
                <a:pathLst>
                  <a:path w="2952750">
                    <a:moveTo>
                      <a:pt x="0" y="0"/>
                    </a:moveTo>
                    <a:lnTo>
                      <a:pt x="2952292" y="0"/>
                    </a:lnTo>
                  </a:path>
                </a:pathLst>
              </a:custGeom>
              <a:ln w="25400">
                <a:solidFill>
                  <a:srgbClr val="9BBA58"/>
                </a:solidFill>
              </a:ln>
            </p:spPr>
            <p:txBody>
              <a:bodyPr wrap="square" lIns="0" tIns="0" rIns="0" bIns="0" rtlCol="0"/>
              <a:lstStyle/>
              <a:p>
                <a:endParaRPr/>
              </a:p>
            </p:txBody>
          </p:sp>
        </p:grpSp>
        <p:grpSp>
          <p:nvGrpSpPr>
            <p:cNvPr id="14" name="object 14"/>
            <p:cNvGrpSpPr/>
            <p:nvPr/>
          </p:nvGrpSpPr>
          <p:grpSpPr>
            <a:xfrm>
              <a:off x="830580" y="2479039"/>
              <a:ext cx="2960370" cy="2606040"/>
              <a:chOff x="830580" y="2479039"/>
              <a:chExt cx="2960370" cy="2606040"/>
            </a:xfrm>
          </p:grpSpPr>
          <p:sp>
            <p:nvSpPr>
              <p:cNvPr id="15" name="object 15"/>
              <p:cNvSpPr/>
              <p:nvPr/>
            </p:nvSpPr>
            <p:spPr>
              <a:xfrm>
                <a:off x="1463802" y="2981832"/>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FF0000"/>
                </a:solidFill>
              </a:ln>
            </p:spPr>
            <p:txBody>
              <a:bodyPr wrap="square" lIns="0" tIns="0" rIns="0" bIns="0" rtlCol="0"/>
              <a:lstStyle/>
              <a:p>
                <a:endParaRPr/>
              </a:p>
            </p:txBody>
          </p:sp>
          <p:sp>
            <p:nvSpPr>
              <p:cNvPr id="16" name="object 16"/>
              <p:cNvSpPr/>
              <p:nvPr/>
            </p:nvSpPr>
            <p:spPr>
              <a:xfrm>
                <a:off x="830580" y="3469639"/>
                <a:ext cx="426719" cy="866140"/>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958036" y="3658997"/>
                <a:ext cx="171450" cy="611505"/>
              </a:xfrm>
              <a:custGeom>
                <a:avLst/>
                <a:gdLst/>
                <a:ahLst/>
                <a:cxnLst/>
                <a:rect l="l" t="t" r="r" b="b"/>
                <a:pathLst>
                  <a:path w="171450" h="611504">
                    <a:moveTo>
                      <a:pt x="85573" y="75586"/>
                    </a:moveTo>
                    <a:lnTo>
                      <a:pt x="66523" y="108243"/>
                    </a:lnTo>
                    <a:lnTo>
                      <a:pt x="66523" y="611504"/>
                    </a:lnTo>
                    <a:lnTo>
                      <a:pt x="104623" y="611504"/>
                    </a:lnTo>
                    <a:lnTo>
                      <a:pt x="104623" y="108243"/>
                    </a:lnTo>
                    <a:lnTo>
                      <a:pt x="85573" y="75586"/>
                    </a:lnTo>
                    <a:close/>
                  </a:path>
                  <a:path w="171450" h="611504">
                    <a:moveTo>
                      <a:pt x="85573" y="0"/>
                    </a:moveTo>
                    <a:lnTo>
                      <a:pt x="2439" y="142494"/>
                    </a:lnTo>
                    <a:lnTo>
                      <a:pt x="0" y="149687"/>
                    </a:lnTo>
                    <a:lnTo>
                      <a:pt x="477" y="156987"/>
                    </a:lnTo>
                    <a:lnTo>
                      <a:pt x="3650" y="163550"/>
                    </a:lnTo>
                    <a:lnTo>
                      <a:pt x="9297" y="168528"/>
                    </a:lnTo>
                    <a:lnTo>
                      <a:pt x="16459" y="170993"/>
                    </a:lnTo>
                    <a:lnTo>
                      <a:pt x="23747" y="170529"/>
                    </a:lnTo>
                    <a:lnTo>
                      <a:pt x="30325" y="167350"/>
                    </a:lnTo>
                    <a:lnTo>
                      <a:pt x="35357" y="161670"/>
                    </a:lnTo>
                    <a:lnTo>
                      <a:pt x="66523" y="108243"/>
                    </a:lnTo>
                    <a:lnTo>
                      <a:pt x="66523" y="37845"/>
                    </a:lnTo>
                    <a:lnTo>
                      <a:pt x="107653" y="37845"/>
                    </a:lnTo>
                    <a:lnTo>
                      <a:pt x="85573" y="0"/>
                    </a:lnTo>
                    <a:close/>
                  </a:path>
                  <a:path w="171450" h="611504">
                    <a:moveTo>
                      <a:pt x="107653" y="37845"/>
                    </a:moveTo>
                    <a:lnTo>
                      <a:pt x="104623" y="37845"/>
                    </a:lnTo>
                    <a:lnTo>
                      <a:pt x="104623" y="108243"/>
                    </a:lnTo>
                    <a:lnTo>
                      <a:pt x="135789" y="161670"/>
                    </a:lnTo>
                    <a:lnTo>
                      <a:pt x="140822" y="167350"/>
                    </a:lnTo>
                    <a:lnTo>
                      <a:pt x="147400" y="170529"/>
                    </a:lnTo>
                    <a:lnTo>
                      <a:pt x="154688" y="170993"/>
                    </a:lnTo>
                    <a:lnTo>
                      <a:pt x="161849" y="168528"/>
                    </a:lnTo>
                    <a:lnTo>
                      <a:pt x="167497" y="163550"/>
                    </a:lnTo>
                    <a:lnTo>
                      <a:pt x="170670" y="156987"/>
                    </a:lnTo>
                    <a:lnTo>
                      <a:pt x="171147" y="149687"/>
                    </a:lnTo>
                    <a:lnTo>
                      <a:pt x="168707" y="142494"/>
                    </a:lnTo>
                    <a:lnTo>
                      <a:pt x="107653" y="37845"/>
                    </a:lnTo>
                    <a:close/>
                  </a:path>
                  <a:path w="171450" h="611504">
                    <a:moveTo>
                      <a:pt x="104623" y="37845"/>
                    </a:moveTo>
                    <a:lnTo>
                      <a:pt x="66523" y="37845"/>
                    </a:lnTo>
                    <a:lnTo>
                      <a:pt x="66523" y="108243"/>
                    </a:lnTo>
                    <a:lnTo>
                      <a:pt x="85573" y="75586"/>
                    </a:lnTo>
                    <a:lnTo>
                      <a:pt x="69114" y="47370"/>
                    </a:lnTo>
                    <a:lnTo>
                      <a:pt x="104623" y="47370"/>
                    </a:lnTo>
                    <a:lnTo>
                      <a:pt x="104623" y="37845"/>
                    </a:lnTo>
                    <a:close/>
                  </a:path>
                  <a:path w="171450" h="611504">
                    <a:moveTo>
                      <a:pt x="104623" y="47370"/>
                    </a:moveTo>
                    <a:lnTo>
                      <a:pt x="102032" y="47370"/>
                    </a:lnTo>
                    <a:lnTo>
                      <a:pt x="85573" y="75586"/>
                    </a:lnTo>
                    <a:lnTo>
                      <a:pt x="104623" y="108243"/>
                    </a:lnTo>
                    <a:lnTo>
                      <a:pt x="104623" y="47370"/>
                    </a:lnTo>
                    <a:close/>
                  </a:path>
                  <a:path w="171450" h="611504">
                    <a:moveTo>
                      <a:pt x="102032" y="47370"/>
                    </a:moveTo>
                    <a:lnTo>
                      <a:pt x="69114" y="47370"/>
                    </a:lnTo>
                    <a:lnTo>
                      <a:pt x="85573" y="75586"/>
                    </a:lnTo>
                    <a:lnTo>
                      <a:pt x="102032" y="47370"/>
                    </a:lnTo>
                    <a:close/>
                  </a:path>
                </a:pathLst>
              </a:custGeom>
              <a:solidFill>
                <a:srgbClr val="F79546"/>
              </a:solidFill>
            </p:spPr>
            <p:txBody>
              <a:bodyPr wrap="square" lIns="0" tIns="0" rIns="0" bIns="0" rtlCol="0"/>
              <a:lstStyle/>
              <a:p>
                <a:endParaRPr/>
              </a:p>
            </p:txBody>
          </p:sp>
          <p:sp>
            <p:nvSpPr>
              <p:cNvPr id="18" name="object 18"/>
              <p:cNvSpPr/>
              <p:nvPr/>
            </p:nvSpPr>
            <p:spPr>
              <a:xfrm>
                <a:off x="2410460" y="2479039"/>
                <a:ext cx="124460" cy="2606039"/>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2471928" y="2499105"/>
                <a:ext cx="0" cy="2520315"/>
              </a:xfrm>
              <a:custGeom>
                <a:avLst/>
                <a:gdLst/>
                <a:ahLst/>
                <a:cxnLst/>
                <a:rect l="l" t="t" r="r" b="b"/>
                <a:pathLst>
                  <a:path h="2520315">
                    <a:moveTo>
                      <a:pt x="0" y="0"/>
                    </a:moveTo>
                    <a:lnTo>
                      <a:pt x="0" y="2520315"/>
                    </a:lnTo>
                  </a:path>
                </a:pathLst>
              </a:custGeom>
              <a:ln w="38100">
                <a:solidFill>
                  <a:srgbClr val="F79546"/>
                </a:solidFill>
              </a:ln>
            </p:spPr>
            <p:txBody>
              <a:bodyPr wrap="square" lIns="0" tIns="0" rIns="0" bIns="0" rtlCol="0"/>
              <a:lstStyle/>
              <a:p>
                <a:endParaRPr/>
              </a:p>
            </p:txBody>
          </p:sp>
        </p:grpSp>
        <p:grpSp>
          <p:nvGrpSpPr>
            <p:cNvPr id="23" name="object 23"/>
            <p:cNvGrpSpPr/>
            <p:nvPr/>
          </p:nvGrpSpPr>
          <p:grpSpPr>
            <a:xfrm>
              <a:off x="1226819" y="3647440"/>
              <a:ext cx="3144520" cy="124460"/>
              <a:chOff x="1226819" y="3647440"/>
              <a:chExt cx="3144520" cy="124460"/>
            </a:xfrm>
          </p:grpSpPr>
          <p:sp>
            <p:nvSpPr>
              <p:cNvPr id="24" name="object 24"/>
              <p:cNvSpPr/>
              <p:nvPr/>
            </p:nvSpPr>
            <p:spPr>
              <a:xfrm>
                <a:off x="1226819" y="3647440"/>
                <a:ext cx="3144520" cy="124460"/>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1268933" y="3686810"/>
                <a:ext cx="3060700" cy="0"/>
              </a:xfrm>
              <a:custGeom>
                <a:avLst/>
                <a:gdLst/>
                <a:ahLst/>
                <a:cxnLst/>
                <a:rect l="l" t="t" r="r" b="b"/>
                <a:pathLst>
                  <a:path w="3060700">
                    <a:moveTo>
                      <a:pt x="3060115" y="0"/>
                    </a:moveTo>
                    <a:lnTo>
                      <a:pt x="0" y="0"/>
                    </a:lnTo>
                  </a:path>
                </a:pathLst>
              </a:custGeom>
              <a:ln w="38100">
                <a:solidFill>
                  <a:srgbClr val="F79546"/>
                </a:solidFill>
              </a:ln>
            </p:spPr>
            <p:txBody>
              <a:bodyPr wrap="square" lIns="0" tIns="0" rIns="0" bIns="0" rtlCol="0"/>
              <a:lstStyle/>
              <a:p>
                <a:endParaRPr/>
              </a:p>
            </p:txBody>
          </p:sp>
        </p:grpSp>
        <p:sp>
          <p:nvSpPr>
            <p:cNvPr id="4" name="Rectangle 3"/>
            <p:cNvSpPr/>
            <p:nvPr/>
          </p:nvSpPr>
          <p:spPr>
            <a:xfrm>
              <a:off x="1268933" y="1600200"/>
              <a:ext cx="6808267" cy="3350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5072" y="708278"/>
            <a:ext cx="6854825" cy="574040"/>
          </a:xfrm>
          <a:prstGeom prst="rect">
            <a:avLst/>
          </a:prstGeom>
        </p:spPr>
        <p:txBody>
          <a:bodyPr vert="horz" wrap="square" lIns="0" tIns="12700" rIns="0" bIns="0" rtlCol="0">
            <a:spAutoFit/>
          </a:bodyPr>
          <a:lstStyle/>
          <a:p>
            <a:pPr marL="12700" algn="ctr">
              <a:lnSpc>
                <a:spcPct val="100000"/>
              </a:lnSpc>
              <a:spcBef>
                <a:spcPts val="100"/>
              </a:spcBef>
            </a:pPr>
            <a:r>
              <a:rPr sz="3600" b="1" dirty="0">
                <a:effectLst>
                  <a:outerShdw blurRad="38100" dist="38100" dir="2700000" algn="tl">
                    <a:srgbClr val="000000">
                      <a:alpha val="43137"/>
                    </a:srgbClr>
                  </a:outerShdw>
                </a:effectLst>
                <a:latin typeface="Bookman Uralic"/>
                <a:cs typeface="Bookman Uralic"/>
              </a:rPr>
              <a:t>MENGATASI </a:t>
            </a:r>
            <a:r>
              <a:rPr sz="3600" b="1" spc="-5" dirty="0">
                <a:effectLst>
                  <a:outerShdw blurRad="38100" dist="38100" dir="2700000" algn="tl">
                    <a:srgbClr val="000000">
                      <a:alpha val="43137"/>
                    </a:srgbClr>
                  </a:outerShdw>
                </a:effectLst>
                <a:latin typeface="Bookman Uralic"/>
                <a:cs typeface="Bookman Uralic"/>
              </a:rPr>
              <a:t>SUPPLY</a:t>
            </a:r>
            <a:r>
              <a:rPr sz="3600" b="1" spc="-95" dirty="0">
                <a:effectLst>
                  <a:outerShdw blurRad="38100" dist="38100" dir="2700000" algn="tl">
                    <a:srgbClr val="000000">
                      <a:alpha val="43137"/>
                    </a:srgbClr>
                  </a:outerShdw>
                </a:effectLst>
                <a:latin typeface="Bookman Uralic"/>
                <a:cs typeface="Bookman Uralic"/>
              </a:rPr>
              <a:t> </a:t>
            </a:r>
            <a:r>
              <a:rPr sz="3600" b="1" spc="-5" dirty="0">
                <a:effectLst>
                  <a:outerShdw blurRad="38100" dist="38100" dir="2700000" algn="tl">
                    <a:srgbClr val="000000">
                      <a:alpha val="43137"/>
                    </a:srgbClr>
                  </a:outerShdw>
                </a:effectLst>
                <a:latin typeface="Bookman Uralic"/>
                <a:cs typeface="Bookman Uralic"/>
              </a:rPr>
              <a:t>SHOCK</a:t>
            </a:r>
            <a:endParaRPr sz="3600" b="1" dirty="0">
              <a:effectLst>
                <a:outerShdw blurRad="38100" dist="38100" dir="2700000" algn="tl">
                  <a:srgbClr val="000000">
                    <a:alpha val="43137"/>
                  </a:srgbClr>
                </a:outerShdw>
              </a:effectLst>
              <a:latin typeface="Bookman Uralic"/>
              <a:cs typeface="Bookman Uralic"/>
            </a:endParaRP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1214119" y="2496820"/>
            <a:ext cx="3050540" cy="2618740"/>
            <a:chOff x="1214119" y="2496820"/>
            <a:chExt cx="3050540" cy="2618740"/>
          </a:xfrm>
        </p:grpSpPr>
        <p:sp>
          <p:nvSpPr>
            <p:cNvPr id="7" name="object 7"/>
            <p:cNvSpPr/>
            <p:nvPr/>
          </p:nvSpPr>
          <p:spPr>
            <a:xfrm>
              <a:off x="1214119" y="2496820"/>
              <a:ext cx="111759"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268933" y="2520569"/>
              <a:ext cx="0" cy="2520315"/>
            </a:xfrm>
            <a:custGeom>
              <a:avLst/>
              <a:gdLst/>
              <a:ahLst/>
              <a:cxnLst/>
              <a:rect l="l" t="t" r="r" b="b"/>
              <a:pathLst>
                <a:path h="2520315">
                  <a:moveTo>
                    <a:pt x="0" y="0"/>
                  </a:moveTo>
                  <a:lnTo>
                    <a:pt x="0" y="2520314"/>
                  </a:lnTo>
                </a:path>
              </a:pathLst>
            </a:custGeom>
            <a:ln w="25400">
              <a:solidFill>
                <a:srgbClr val="9BBA58"/>
              </a:solidFill>
            </a:ln>
          </p:spPr>
          <p:txBody>
            <a:bodyPr wrap="square" lIns="0" tIns="0" rIns="0" bIns="0" rtlCol="0"/>
            <a:lstStyle/>
            <a:p>
              <a:endParaRPr/>
            </a:p>
          </p:txBody>
        </p:sp>
        <p:sp>
          <p:nvSpPr>
            <p:cNvPr id="9" name="object 9"/>
            <p:cNvSpPr/>
            <p:nvPr/>
          </p:nvSpPr>
          <p:spPr>
            <a:xfrm>
              <a:off x="1226819" y="5003800"/>
              <a:ext cx="3037839"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268933" y="5040884"/>
              <a:ext cx="2952750" cy="0"/>
            </a:xfrm>
            <a:custGeom>
              <a:avLst/>
              <a:gdLst/>
              <a:ahLst/>
              <a:cxnLst/>
              <a:rect l="l" t="t" r="r" b="b"/>
              <a:pathLst>
                <a:path w="2952750">
                  <a:moveTo>
                    <a:pt x="0" y="0"/>
                  </a:moveTo>
                  <a:lnTo>
                    <a:pt x="2952292"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4279900" y="4782184"/>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2" name="object 12"/>
          <p:cNvSpPr txBox="1"/>
          <p:nvPr/>
        </p:nvSpPr>
        <p:spPr>
          <a:xfrm>
            <a:off x="3536696" y="4442523"/>
            <a:ext cx="345440" cy="26987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FF0000"/>
                </a:solidFill>
                <a:latin typeface="Carlito"/>
                <a:cs typeface="Carlito"/>
              </a:rPr>
              <a:t>AD</a:t>
            </a:r>
            <a:r>
              <a:rPr sz="1100" b="1" dirty="0">
                <a:solidFill>
                  <a:srgbClr val="FF0000"/>
                </a:solidFill>
                <a:latin typeface="Carlito"/>
                <a:cs typeface="Carlito"/>
              </a:rPr>
              <a:t>1</a:t>
            </a:r>
            <a:endParaRPr sz="1100">
              <a:latin typeface="Carlito"/>
              <a:cs typeface="Carlito"/>
            </a:endParaRPr>
          </a:p>
        </p:txBody>
      </p:sp>
      <p:sp>
        <p:nvSpPr>
          <p:cNvPr id="13" name="object 13"/>
          <p:cNvSpPr txBox="1"/>
          <p:nvPr/>
        </p:nvSpPr>
        <p:spPr>
          <a:xfrm>
            <a:off x="1122680" y="2218372"/>
            <a:ext cx="18796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14" name="object 14"/>
          <p:cNvGrpSpPr/>
          <p:nvPr/>
        </p:nvGrpSpPr>
        <p:grpSpPr>
          <a:xfrm>
            <a:off x="830580" y="2479039"/>
            <a:ext cx="2960370" cy="2606040"/>
            <a:chOff x="830580" y="2479039"/>
            <a:chExt cx="2960370" cy="2606040"/>
          </a:xfrm>
        </p:grpSpPr>
        <p:sp>
          <p:nvSpPr>
            <p:cNvPr id="15" name="object 15"/>
            <p:cNvSpPr/>
            <p:nvPr/>
          </p:nvSpPr>
          <p:spPr>
            <a:xfrm>
              <a:off x="1463802" y="2981832"/>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FF0000"/>
              </a:solidFill>
            </a:ln>
          </p:spPr>
          <p:txBody>
            <a:bodyPr wrap="square" lIns="0" tIns="0" rIns="0" bIns="0" rtlCol="0"/>
            <a:lstStyle/>
            <a:p>
              <a:endParaRPr/>
            </a:p>
          </p:txBody>
        </p:sp>
        <p:sp>
          <p:nvSpPr>
            <p:cNvPr id="16" name="object 16"/>
            <p:cNvSpPr/>
            <p:nvPr/>
          </p:nvSpPr>
          <p:spPr>
            <a:xfrm>
              <a:off x="830580" y="3469639"/>
              <a:ext cx="426719" cy="86614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958036" y="3658997"/>
              <a:ext cx="171450" cy="611505"/>
            </a:xfrm>
            <a:custGeom>
              <a:avLst/>
              <a:gdLst/>
              <a:ahLst/>
              <a:cxnLst/>
              <a:rect l="l" t="t" r="r" b="b"/>
              <a:pathLst>
                <a:path w="171450" h="611504">
                  <a:moveTo>
                    <a:pt x="85573" y="75586"/>
                  </a:moveTo>
                  <a:lnTo>
                    <a:pt x="66523" y="108243"/>
                  </a:lnTo>
                  <a:lnTo>
                    <a:pt x="66523" y="611504"/>
                  </a:lnTo>
                  <a:lnTo>
                    <a:pt x="104623" y="611504"/>
                  </a:lnTo>
                  <a:lnTo>
                    <a:pt x="104623" y="108243"/>
                  </a:lnTo>
                  <a:lnTo>
                    <a:pt x="85573" y="75586"/>
                  </a:lnTo>
                  <a:close/>
                </a:path>
                <a:path w="171450" h="611504">
                  <a:moveTo>
                    <a:pt x="85573" y="0"/>
                  </a:moveTo>
                  <a:lnTo>
                    <a:pt x="2439" y="142494"/>
                  </a:lnTo>
                  <a:lnTo>
                    <a:pt x="0" y="149687"/>
                  </a:lnTo>
                  <a:lnTo>
                    <a:pt x="477" y="156987"/>
                  </a:lnTo>
                  <a:lnTo>
                    <a:pt x="3650" y="163550"/>
                  </a:lnTo>
                  <a:lnTo>
                    <a:pt x="9297" y="168528"/>
                  </a:lnTo>
                  <a:lnTo>
                    <a:pt x="16459" y="170993"/>
                  </a:lnTo>
                  <a:lnTo>
                    <a:pt x="23747" y="170529"/>
                  </a:lnTo>
                  <a:lnTo>
                    <a:pt x="30325" y="167350"/>
                  </a:lnTo>
                  <a:lnTo>
                    <a:pt x="35357" y="161670"/>
                  </a:lnTo>
                  <a:lnTo>
                    <a:pt x="66523" y="108243"/>
                  </a:lnTo>
                  <a:lnTo>
                    <a:pt x="66523" y="37845"/>
                  </a:lnTo>
                  <a:lnTo>
                    <a:pt x="107653" y="37845"/>
                  </a:lnTo>
                  <a:lnTo>
                    <a:pt x="85573" y="0"/>
                  </a:lnTo>
                  <a:close/>
                </a:path>
                <a:path w="171450" h="611504">
                  <a:moveTo>
                    <a:pt x="107653" y="37845"/>
                  </a:moveTo>
                  <a:lnTo>
                    <a:pt x="104623" y="37845"/>
                  </a:lnTo>
                  <a:lnTo>
                    <a:pt x="104623" y="108243"/>
                  </a:lnTo>
                  <a:lnTo>
                    <a:pt x="135789" y="161670"/>
                  </a:lnTo>
                  <a:lnTo>
                    <a:pt x="140822" y="167350"/>
                  </a:lnTo>
                  <a:lnTo>
                    <a:pt x="147400" y="170529"/>
                  </a:lnTo>
                  <a:lnTo>
                    <a:pt x="154688" y="170993"/>
                  </a:lnTo>
                  <a:lnTo>
                    <a:pt x="161849" y="168528"/>
                  </a:lnTo>
                  <a:lnTo>
                    <a:pt x="167497" y="163550"/>
                  </a:lnTo>
                  <a:lnTo>
                    <a:pt x="170670" y="156987"/>
                  </a:lnTo>
                  <a:lnTo>
                    <a:pt x="171147" y="149687"/>
                  </a:lnTo>
                  <a:lnTo>
                    <a:pt x="168707" y="142494"/>
                  </a:lnTo>
                  <a:lnTo>
                    <a:pt x="107653" y="37845"/>
                  </a:lnTo>
                  <a:close/>
                </a:path>
                <a:path w="171450" h="611504">
                  <a:moveTo>
                    <a:pt x="104623" y="37845"/>
                  </a:moveTo>
                  <a:lnTo>
                    <a:pt x="66523" y="37845"/>
                  </a:lnTo>
                  <a:lnTo>
                    <a:pt x="66523" y="108243"/>
                  </a:lnTo>
                  <a:lnTo>
                    <a:pt x="85573" y="75586"/>
                  </a:lnTo>
                  <a:lnTo>
                    <a:pt x="69114" y="47370"/>
                  </a:lnTo>
                  <a:lnTo>
                    <a:pt x="104623" y="47370"/>
                  </a:lnTo>
                  <a:lnTo>
                    <a:pt x="104623" y="37845"/>
                  </a:lnTo>
                  <a:close/>
                </a:path>
                <a:path w="171450" h="611504">
                  <a:moveTo>
                    <a:pt x="104623" y="47370"/>
                  </a:moveTo>
                  <a:lnTo>
                    <a:pt x="102032" y="47370"/>
                  </a:lnTo>
                  <a:lnTo>
                    <a:pt x="85573" y="75586"/>
                  </a:lnTo>
                  <a:lnTo>
                    <a:pt x="104623" y="108243"/>
                  </a:lnTo>
                  <a:lnTo>
                    <a:pt x="104623" y="47370"/>
                  </a:lnTo>
                  <a:close/>
                </a:path>
                <a:path w="171450" h="611504">
                  <a:moveTo>
                    <a:pt x="102032" y="47370"/>
                  </a:moveTo>
                  <a:lnTo>
                    <a:pt x="69114" y="47370"/>
                  </a:lnTo>
                  <a:lnTo>
                    <a:pt x="85573" y="75586"/>
                  </a:lnTo>
                  <a:lnTo>
                    <a:pt x="102032" y="47370"/>
                  </a:lnTo>
                  <a:close/>
                </a:path>
              </a:pathLst>
            </a:custGeom>
            <a:solidFill>
              <a:srgbClr val="F79546"/>
            </a:solidFill>
          </p:spPr>
          <p:txBody>
            <a:bodyPr wrap="square" lIns="0" tIns="0" rIns="0" bIns="0" rtlCol="0"/>
            <a:lstStyle/>
            <a:p>
              <a:endParaRPr/>
            </a:p>
          </p:txBody>
        </p:sp>
        <p:sp>
          <p:nvSpPr>
            <p:cNvPr id="18" name="object 18"/>
            <p:cNvSpPr/>
            <p:nvPr/>
          </p:nvSpPr>
          <p:spPr>
            <a:xfrm>
              <a:off x="2410460" y="2479039"/>
              <a:ext cx="124460" cy="2606039"/>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471928" y="2499105"/>
              <a:ext cx="0" cy="2520315"/>
            </a:xfrm>
            <a:custGeom>
              <a:avLst/>
              <a:gdLst/>
              <a:ahLst/>
              <a:cxnLst/>
              <a:rect l="l" t="t" r="r" b="b"/>
              <a:pathLst>
                <a:path h="2520315">
                  <a:moveTo>
                    <a:pt x="0" y="0"/>
                  </a:moveTo>
                  <a:lnTo>
                    <a:pt x="0" y="2520315"/>
                  </a:lnTo>
                </a:path>
              </a:pathLst>
            </a:custGeom>
            <a:ln w="38100">
              <a:solidFill>
                <a:schemeClr val="accent3">
                  <a:lumMod val="75000"/>
                </a:schemeClr>
              </a:solidFill>
            </a:ln>
          </p:spPr>
          <p:txBody>
            <a:bodyPr wrap="square" lIns="0" tIns="0" rIns="0" bIns="0" rtlCol="0"/>
            <a:lstStyle/>
            <a:p>
              <a:endParaRPr/>
            </a:p>
          </p:txBody>
        </p:sp>
      </p:grpSp>
      <p:sp>
        <p:nvSpPr>
          <p:cNvPr id="20" name="object 20"/>
          <p:cNvSpPr txBox="1"/>
          <p:nvPr/>
        </p:nvSpPr>
        <p:spPr>
          <a:xfrm>
            <a:off x="2244725" y="2081847"/>
            <a:ext cx="44450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LR</a:t>
            </a:r>
            <a:r>
              <a:rPr sz="1600" b="1" spc="-15" dirty="0">
                <a:latin typeface="Carlito"/>
                <a:cs typeface="Carlito"/>
              </a:rPr>
              <a:t>A</a:t>
            </a:r>
            <a:r>
              <a:rPr sz="1600" b="1" dirty="0">
                <a:latin typeface="Carlito"/>
                <a:cs typeface="Carlito"/>
              </a:rPr>
              <a:t>S</a:t>
            </a:r>
            <a:endParaRPr sz="1600" dirty="0">
              <a:latin typeface="Carlito"/>
              <a:cs typeface="Carlito"/>
            </a:endParaRPr>
          </a:p>
        </p:txBody>
      </p:sp>
      <p:sp>
        <p:nvSpPr>
          <p:cNvPr id="21" name="object 21"/>
          <p:cNvSpPr txBox="1"/>
          <p:nvPr/>
        </p:nvSpPr>
        <p:spPr>
          <a:xfrm>
            <a:off x="2552700" y="3866515"/>
            <a:ext cx="2101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A</a:t>
            </a:r>
            <a:endParaRPr sz="2400" dirty="0">
              <a:latin typeface="Carlito"/>
              <a:cs typeface="Carlito"/>
            </a:endParaRPr>
          </a:p>
        </p:txBody>
      </p:sp>
      <p:sp>
        <p:nvSpPr>
          <p:cNvPr id="22" name="object 22"/>
          <p:cNvSpPr txBox="1"/>
          <p:nvPr/>
        </p:nvSpPr>
        <p:spPr>
          <a:xfrm>
            <a:off x="2575179" y="3165728"/>
            <a:ext cx="18732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C</a:t>
            </a:r>
            <a:endParaRPr sz="2400" dirty="0">
              <a:latin typeface="Carlito"/>
              <a:cs typeface="Carlito"/>
            </a:endParaRPr>
          </a:p>
        </p:txBody>
      </p:sp>
      <p:grpSp>
        <p:nvGrpSpPr>
          <p:cNvPr id="23" name="object 23"/>
          <p:cNvGrpSpPr/>
          <p:nvPr/>
        </p:nvGrpSpPr>
        <p:grpSpPr>
          <a:xfrm>
            <a:off x="1226819" y="3647440"/>
            <a:ext cx="3144520" cy="124460"/>
            <a:chOff x="1226819" y="3647440"/>
            <a:chExt cx="3144520" cy="124460"/>
          </a:xfrm>
        </p:grpSpPr>
        <p:sp>
          <p:nvSpPr>
            <p:cNvPr id="24" name="object 24"/>
            <p:cNvSpPr/>
            <p:nvPr/>
          </p:nvSpPr>
          <p:spPr>
            <a:xfrm>
              <a:off x="1226819" y="3647440"/>
              <a:ext cx="3144520" cy="124460"/>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1268933" y="3686810"/>
              <a:ext cx="3060700" cy="0"/>
            </a:xfrm>
            <a:custGeom>
              <a:avLst/>
              <a:gdLst/>
              <a:ahLst/>
              <a:cxnLst/>
              <a:rect l="l" t="t" r="r" b="b"/>
              <a:pathLst>
                <a:path w="3060700">
                  <a:moveTo>
                    <a:pt x="3060115" y="0"/>
                  </a:moveTo>
                  <a:lnTo>
                    <a:pt x="0" y="0"/>
                  </a:lnTo>
                </a:path>
              </a:pathLst>
            </a:custGeom>
            <a:ln w="38100">
              <a:solidFill>
                <a:srgbClr val="F79546"/>
              </a:solidFill>
            </a:ln>
          </p:spPr>
          <p:txBody>
            <a:bodyPr wrap="square" lIns="0" tIns="0" rIns="0" bIns="0" rtlCol="0"/>
            <a:lstStyle/>
            <a:p>
              <a:endParaRPr/>
            </a:p>
          </p:txBody>
        </p:sp>
      </p:grpSp>
      <p:sp>
        <p:nvSpPr>
          <p:cNvPr id="26" name="object 26"/>
          <p:cNvSpPr txBox="1"/>
          <p:nvPr/>
        </p:nvSpPr>
        <p:spPr>
          <a:xfrm>
            <a:off x="4128515" y="3369945"/>
            <a:ext cx="53213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SR</a:t>
            </a:r>
            <a:r>
              <a:rPr sz="1600" b="1" spc="-10" dirty="0">
                <a:latin typeface="Carlito"/>
                <a:cs typeface="Carlito"/>
              </a:rPr>
              <a:t>A</a:t>
            </a:r>
            <a:r>
              <a:rPr sz="1600" b="1" dirty="0">
                <a:latin typeface="Carlito"/>
                <a:cs typeface="Carlito"/>
              </a:rPr>
              <a:t>S</a:t>
            </a:r>
            <a:r>
              <a:rPr sz="1200" b="1" dirty="0">
                <a:latin typeface="Carlito"/>
                <a:cs typeface="Carlito"/>
              </a:rPr>
              <a:t>2</a:t>
            </a:r>
            <a:endParaRPr sz="1200" dirty="0">
              <a:latin typeface="Carlito"/>
              <a:cs typeface="Carlito"/>
            </a:endParaRPr>
          </a:p>
        </p:txBody>
      </p:sp>
      <p:grpSp>
        <p:nvGrpSpPr>
          <p:cNvPr id="27" name="object 27"/>
          <p:cNvGrpSpPr/>
          <p:nvPr/>
        </p:nvGrpSpPr>
        <p:grpSpPr>
          <a:xfrm>
            <a:off x="1239519" y="4241800"/>
            <a:ext cx="3144520" cy="124460"/>
            <a:chOff x="1239519" y="4241800"/>
            <a:chExt cx="3144520" cy="124460"/>
          </a:xfrm>
        </p:grpSpPr>
        <p:sp>
          <p:nvSpPr>
            <p:cNvPr id="28" name="object 28"/>
            <p:cNvSpPr/>
            <p:nvPr/>
          </p:nvSpPr>
          <p:spPr>
            <a:xfrm>
              <a:off x="1239519" y="4241800"/>
              <a:ext cx="3144520" cy="124460"/>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1282064" y="4281678"/>
              <a:ext cx="3060065" cy="0"/>
            </a:xfrm>
            <a:custGeom>
              <a:avLst/>
              <a:gdLst/>
              <a:ahLst/>
              <a:cxnLst/>
              <a:rect l="l" t="t" r="r" b="b"/>
              <a:pathLst>
                <a:path w="3060065">
                  <a:moveTo>
                    <a:pt x="3060065" y="0"/>
                  </a:moveTo>
                  <a:lnTo>
                    <a:pt x="0" y="0"/>
                  </a:lnTo>
                </a:path>
              </a:pathLst>
            </a:custGeom>
            <a:ln w="38100">
              <a:solidFill>
                <a:srgbClr val="F79546"/>
              </a:solidFill>
            </a:ln>
          </p:spPr>
          <p:txBody>
            <a:bodyPr wrap="square" lIns="0" tIns="0" rIns="0" bIns="0" rtlCol="0"/>
            <a:lstStyle/>
            <a:p>
              <a:endParaRPr/>
            </a:p>
          </p:txBody>
        </p:sp>
      </p:grpSp>
      <p:sp>
        <p:nvSpPr>
          <p:cNvPr id="30" name="object 30"/>
          <p:cNvSpPr txBox="1"/>
          <p:nvPr/>
        </p:nvSpPr>
        <p:spPr>
          <a:xfrm>
            <a:off x="4147820" y="3981450"/>
            <a:ext cx="532765"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SR</a:t>
            </a:r>
            <a:r>
              <a:rPr sz="1600" b="1" spc="-10" dirty="0">
                <a:latin typeface="Carlito"/>
                <a:cs typeface="Carlito"/>
              </a:rPr>
              <a:t>A</a:t>
            </a:r>
            <a:r>
              <a:rPr sz="1600" b="1" dirty="0">
                <a:latin typeface="Carlito"/>
                <a:cs typeface="Carlito"/>
              </a:rPr>
              <a:t>S</a:t>
            </a:r>
            <a:r>
              <a:rPr sz="1200" b="1" dirty="0">
                <a:latin typeface="Carlito"/>
                <a:cs typeface="Carlito"/>
              </a:rPr>
              <a:t>1</a:t>
            </a:r>
            <a:endParaRPr sz="1200" dirty="0">
              <a:latin typeface="Carlito"/>
              <a:cs typeface="Carlito"/>
            </a:endParaRPr>
          </a:p>
        </p:txBody>
      </p:sp>
      <p:grpSp>
        <p:nvGrpSpPr>
          <p:cNvPr id="31" name="object 31"/>
          <p:cNvGrpSpPr/>
          <p:nvPr/>
        </p:nvGrpSpPr>
        <p:grpSpPr>
          <a:xfrm>
            <a:off x="1813051" y="2673985"/>
            <a:ext cx="2355850" cy="1878964"/>
            <a:chOff x="1813051" y="2673985"/>
            <a:chExt cx="2355850" cy="1878964"/>
          </a:xfrm>
        </p:grpSpPr>
        <p:sp>
          <p:nvSpPr>
            <p:cNvPr id="32" name="object 32"/>
            <p:cNvSpPr/>
            <p:nvPr/>
          </p:nvSpPr>
          <p:spPr>
            <a:xfrm>
              <a:off x="3423919" y="3578860"/>
              <a:ext cx="424179" cy="698500"/>
            </a:xfrm>
            <a:prstGeom prst="rect">
              <a:avLst/>
            </a:prstGeom>
            <a:blipFill>
              <a:blip r:embed="rId8" cstate="print"/>
              <a:stretch>
                <a:fillRect/>
              </a:stretch>
            </a:blipFill>
          </p:spPr>
          <p:txBody>
            <a:bodyPr wrap="square" lIns="0" tIns="0" rIns="0" bIns="0" rtlCol="0"/>
            <a:lstStyle/>
            <a:p>
              <a:endParaRPr/>
            </a:p>
          </p:txBody>
        </p:sp>
        <p:sp>
          <p:nvSpPr>
            <p:cNvPr id="33" name="object 33"/>
            <p:cNvSpPr/>
            <p:nvPr/>
          </p:nvSpPr>
          <p:spPr>
            <a:xfrm>
              <a:off x="3550360" y="3769868"/>
              <a:ext cx="171450" cy="442595"/>
            </a:xfrm>
            <a:custGeom>
              <a:avLst/>
              <a:gdLst/>
              <a:ahLst/>
              <a:cxnLst/>
              <a:rect l="l" t="t" r="r" b="b"/>
              <a:pathLst>
                <a:path w="171450" h="442595">
                  <a:moveTo>
                    <a:pt x="85586" y="75564"/>
                  </a:moveTo>
                  <a:lnTo>
                    <a:pt x="66599" y="108113"/>
                  </a:lnTo>
                  <a:lnTo>
                    <a:pt x="66472" y="442213"/>
                  </a:lnTo>
                  <a:lnTo>
                    <a:pt x="104572" y="442213"/>
                  </a:lnTo>
                  <a:lnTo>
                    <a:pt x="104572" y="108113"/>
                  </a:lnTo>
                  <a:lnTo>
                    <a:pt x="85586" y="75564"/>
                  </a:lnTo>
                  <a:close/>
                </a:path>
                <a:path w="171450" h="442595">
                  <a:moveTo>
                    <a:pt x="85522" y="0"/>
                  </a:moveTo>
                  <a:lnTo>
                    <a:pt x="2464" y="142493"/>
                  </a:lnTo>
                  <a:lnTo>
                    <a:pt x="0" y="149669"/>
                  </a:lnTo>
                  <a:lnTo>
                    <a:pt x="464" y="156940"/>
                  </a:lnTo>
                  <a:lnTo>
                    <a:pt x="3643" y="163496"/>
                  </a:lnTo>
                  <a:lnTo>
                    <a:pt x="9322" y="168528"/>
                  </a:lnTo>
                  <a:lnTo>
                    <a:pt x="16444" y="170993"/>
                  </a:lnTo>
                  <a:lnTo>
                    <a:pt x="23721" y="170529"/>
                  </a:lnTo>
                  <a:lnTo>
                    <a:pt x="30307" y="167350"/>
                  </a:lnTo>
                  <a:lnTo>
                    <a:pt x="35357" y="161670"/>
                  </a:lnTo>
                  <a:lnTo>
                    <a:pt x="66472" y="108330"/>
                  </a:lnTo>
                  <a:lnTo>
                    <a:pt x="66472" y="37845"/>
                  </a:lnTo>
                  <a:lnTo>
                    <a:pt x="107616" y="37845"/>
                  </a:lnTo>
                  <a:lnTo>
                    <a:pt x="85522" y="0"/>
                  </a:lnTo>
                  <a:close/>
                </a:path>
                <a:path w="171450" h="442595">
                  <a:moveTo>
                    <a:pt x="107616" y="37845"/>
                  </a:moveTo>
                  <a:lnTo>
                    <a:pt x="104572" y="37845"/>
                  </a:lnTo>
                  <a:lnTo>
                    <a:pt x="104699" y="108330"/>
                  </a:lnTo>
                  <a:lnTo>
                    <a:pt x="135814" y="161670"/>
                  </a:lnTo>
                  <a:lnTo>
                    <a:pt x="140793" y="167350"/>
                  </a:lnTo>
                  <a:lnTo>
                    <a:pt x="147355" y="170529"/>
                  </a:lnTo>
                  <a:lnTo>
                    <a:pt x="154656" y="170993"/>
                  </a:lnTo>
                  <a:lnTo>
                    <a:pt x="161849" y="168528"/>
                  </a:lnTo>
                  <a:lnTo>
                    <a:pt x="167457" y="163496"/>
                  </a:lnTo>
                  <a:lnTo>
                    <a:pt x="170612" y="156940"/>
                  </a:lnTo>
                  <a:lnTo>
                    <a:pt x="171100" y="149669"/>
                  </a:lnTo>
                  <a:lnTo>
                    <a:pt x="168707" y="142493"/>
                  </a:lnTo>
                  <a:lnTo>
                    <a:pt x="107616" y="37845"/>
                  </a:lnTo>
                  <a:close/>
                </a:path>
                <a:path w="171450" h="442595">
                  <a:moveTo>
                    <a:pt x="104572" y="37845"/>
                  </a:moveTo>
                  <a:lnTo>
                    <a:pt x="66472" y="37845"/>
                  </a:lnTo>
                  <a:lnTo>
                    <a:pt x="66472" y="108330"/>
                  </a:lnTo>
                  <a:lnTo>
                    <a:pt x="85586" y="75564"/>
                  </a:lnTo>
                  <a:lnTo>
                    <a:pt x="69139" y="47370"/>
                  </a:lnTo>
                  <a:lnTo>
                    <a:pt x="104572" y="47370"/>
                  </a:lnTo>
                  <a:lnTo>
                    <a:pt x="104572" y="37845"/>
                  </a:lnTo>
                  <a:close/>
                </a:path>
                <a:path w="171450" h="442595">
                  <a:moveTo>
                    <a:pt x="104572" y="47370"/>
                  </a:moveTo>
                  <a:lnTo>
                    <a:pt x="102032" y="47370"/>
                  </a:lnTo>
                  <a:lnTo>
                    <a:pt x="85586" y="75564"/>
                  </a:lnTo>
                  <a:lnTo>
                    <a:pt x="104572" y="108113"/>
                  </a:lnTo>
                  <a:lnTo>
                    <a:pt x="104572" y="47370"/>
                  </a:lnTo>
                  <a:close/>
                </a:path>
                <a:path w="171450" h="442595">
                  <a:moveTo>
                    <a:pt x="102032" y="47370"/>
                  </a:moveTo>
                  <a:lnTo>
                    <a:pt x="69139" y="47370"/>
                  </a:lnTo>
                  <a:lnTo>
                    <a:pt x="85586" y="75564"/>
                  </a:lnTo>
                  <a:lnTo>
                    <a:pt x="102032" y="47370"/>
                  </a:lnTo>
                  <a:close/>
                </a:path>
              </a:pathLst>
            </a:custGeom>
            <a:solidFill>
              <a:srgbClr val="F79546"/>
            </a:solidFill>
          </p:spPr>
          <p:txBody>
            <a:bodyPr wrap="square" lIns="0" tIns="0" rIns="0" bIns="0" rtlCol="0"/>
            <a:lstStyle/>
            <a:p>
              <a:endParaRPr/>
            </a:p>
          </p:txBody>
        </p:sp>
        <p:sp>
          <p:nvSpPr>
            <p:cNvPr id="34" name="object 34"/>
            <p:cNvSpPr/>
            <p:nvPr/>
          </p:nvSpPr>
          <p:spPr>
            <a:xfrm>
              <a:off x="1841626" y="2702560"/>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FF0000"/>
              </a:solidFill>
            </a:ln>
          </p:spPr>
          <p:txBody>
            <a:bodyPr wrap="square" lIns="0" tIns="0" rIns="0" bIns="0" rtlCol="0"/>
            <a:lstStyle/>
            <a:p>
              <a:endParaRPr/>
            </a:p>
          </p:txBody>
        </p:sp>
      </p:grpSp>
      <p:sp>
        <p:nvSpPr>
          <p:cNvPr id="35" name="object 35"/>
          <p:cNvSpPr txBox="1"/>
          <p:nvPr/>
        </p:nvSpPr>
        <p:spPr>
          <a:xfrm>
            <a:off x="5516626" y="2151316"/>
            <a:ext cx="3104515" cy="1123950"/>
          </a:xfrm>
          <a:prstGeom prst="rect">
            <a:avLst/>
          </a:prstGeom>
        </p:spPr>
        <p:txBody>
          <a:bodyPr vert="horz" wrap="square" lIns="0" tIns="12700" rIns="0" bIns="0" rtlCol="0">
            <a:spAutoFit/>
          </a:bodyPr>
          <a:lstStyle/>
          <a:p>
            <a:pPr marL="12700" marR="5080">
              <a:lnSpc>
                <a:spcPct val="100000"/>
              </a:lnSpc>
              <a:spcBef>
                <a:spcPts val="100"/>
              </a:spcBef>
            </a:pPr>
            <a:r>
              <a:rPr sz="1800" i="1" spc="-5" dirty="0">
                <a:latin typeface="Carlito"/>
                <a:cs typeface="Carlito"/>
              </a:rPr>
              <a:t>Dalam </a:t>
            </a:r>
            <a:r>
              <a:rPr sz="1800" i="1" spc="-10" dirty="0">
                <a:latin typeface="Carlito"/>
                <a:cs typeface="Carlito"/>
              </a:rPr>
              <a:t>menghadapi </a:t>
            </a:r>
            <a:r>
              <a:rPr sz="1800" b="1" i="1" spc="-5" dirty="0">
                <a:latin typeface="Carlito"/>
                <a:cs typeface="Carlito"/>
              </a:rPr>
              <a:t>supply </a:t>
            </a:r>
            <a:r>
              <a:rPr sz="1800" b="1" i="1" spc="-10" dirty="0">
                <a:latin typeface="Carlito"/>
                <a:cs typeface="Carlito"/>
              </a:rPr>
              <a:t>shock  </a:t>
            </a:r>
            <a:r>
              <a:rPr sz="1800" i="1" spc="-5" dirty="0">
                <a:latin typeface="Carlito"/>
                <a:cs typeface="Carlito"/>
              </a:rPr>
              <a:t>yang memperburuk, </a:t>
            </a:r>
            <a:r>
              <a:rPr sz="1800" i="1" spc="-20" dirty="0">
                <a:latin typeface="Carlito"/>
                <a:cs typeface="Carlito"/>
              </a:rPr>
              <a:t>dilakukan  </a:t>
            </a:r>
            <a:r>
              <a:rPr sz="1800" i="1" spc="-10" dirty="0">
                <a:latin typeface="Carlito"/>
                <a:cs typeface="Carlito"/>
              </a:rPr>
              <a:t>upaya untuk </a:t>
            </a:r>
            <a:r>
              <a:rPr sz="1800" i="1" spc="-5" dirty="0">
                <a:latin typeface="Carlito"/>
                <a:cs typeface="Carlito"/>
              </a:rPr>
              <a:t>mendorong  </a:t>
            </a:r>
            <a:r>
              <a:rPr sz="1800" i="1" spc="-10" dirty="0">
                <a:latin typeface="Carlito"/>
                <a:cs typeface="Carlito"/>
              </a:rPr>
              <a:t>naikknya</a:t>
            </a:r>
            <a:r>
              <a:rPr sz="1800" i="1" spc="-5" dirty="0">
                <a:latin typeface="Carlito"/>
                <a:cs typeface="Carlito"/>
              </a:rPr>
              <a:t> </a:t>
            </a:r>
            <a:r>
              <a:rPr sz="1800" i="1" spc="-20" dirty="0">
                <a:latin typeface="Carlito"/>
                <a:cs typeface="Carlito"/>
              </a:rPr>
              <a:t>AD.</a:t>
            </a:r>
            <a:endParaRPr sz="1800" dirty="0">
              <a:latin typeface="Carlito"/>
              <a:cs typeface="Carlito"/>
            </a:endParaRPr>
          </a:p>
        </p:txBody>
      </p:sp>
      <p:sp>
        <p:nvSpPr>
          <p:cNvPr id="36" name="object 36"/>
          <p:cNvSpPr txBox="1"/>
          <p:nvPr/>
        </p:nvSpPr>
        <p:spPr>
          <a:xfrm>
            <a:off x="5516626" y="3523615"/>
            <a:ext cx="3059430" cy="1123315"/>
          </a:xfrm>
          <a:prstGeom prst="rect">
            <a:avLst/>
          </a:prstGeom>
        </p:spPr>
        <p:txBody>
          <a:bodyPr vert="horz" wrap="square" lIns="0" tIns="12700" rIns="0" bIns="0" rtlCol="0">
            <a:spAutoFit/>
          </a:bodyPr>
          <a:lstStyle/>
          <a:p>
            <a:pPr marL="12700" marR="5080">
              <a:lnSpc>
                <a:spcPct val="100000"/>
              </a:lnSpc>
              <a:spcBef>
                <a:spcPts val="100"/>
              </a:spcBef>
            </a:pPr>
            <a:r>
              <a:rPr sz="1800" i="1" spc="-20" dirty="0">
                <a:latin typeface="Carlito"/>
                <a:cs typeface="Carlito"/>
              </a:rPr>
              <a:t>Ketika </a:t>
            </a:r>
            <a:r>
              <a:rPr sz="1800" i="1" dirty="0">
                <a:latin typeface="Carlito"/>
                <a:cs typeface="Carlito"/>
              </a:rPr>
              <a:t>AD </a:t>
            </a:r>
            <a:r>
              <a:rPr sz="1800" i="1" spc="-5" dirty="0">
                <a:latin typeface="Carlito"/>
                <a:cs typeface="Carlito"/>
              </a:rPr>
              <a:t>naik </a:t>
            </a:r>
            <a:r>
              <a:rPr sz="1800" i="1" spc="-10" dirty="0">
                <a:latin typeface="Carlito"/>
                <a:cs typeface="Carlito"/>
              </a:rPr>
              <a:t>dengan  bergesernya </a:t>
            </a:r>
            <a:r>
              <a:rPr sz="1800" i="1" spc="-5" dirty="0">
                <a:latin typeface="Carlito"/>
                <a:cs typeface="Carlito"/>
              </a:rPr>
              <a:t>kurva AD1 </a:t>
            </a:r>
            <a:r>
              <a:rPr sz="1800" i="1" spc="-30" dirty="0">
                <a:latin typeface="Carlito"/>
                <a:cs typeface="Carlito"/>
              </a:rPr>
              <a:t>ke </a:t>
            </a:r>
            <a:r>
              <a:rPr sz="1800" i="1" spc="-5" dirty="0">
                <a:latin typeface="Carlito"/>
                <a:cs typeface="Carlito"/>
              </a:rPr>
              <a:t>AD2,  </a:t>
            </a:r>
            <a:r>
              <a:rPr sz="1800" i="1" spc="-20" dirty="0">
                <a:latin typeface="Carlito"/>
                <a:cs typeface="Carlito"/>
              </a:rPr>
              <a:t>maka </a:t>
            </a:r>
            <a:r>
              <a:rPr sz="1800" i="1" spc="-10" dirty="0">
                <a:latin typeface="Carlito"/>
                <a:cs typeface="Carlito"/>
              </a:rPr>
              <a:t>perekonomian </a:t>
            </a:r>
            <a:r>
              <a:rPr sz="1800" i="1" spc="-5" dirty="0">
                <a:latin typeface="Carlito"/>
                <a:cs typeface="Carlito"/>
              </a:rPr>
              <a:t>bergerak </a:t>
            </a:r>
            <a:r>
              <a:rPr sz="1800" i="1" spc="-30" dirty="0">
                <a:latin typeface="Carlito"/>
                <a:cs typeface="Carlito"/>
              </a:rPr>
              <a:t>ke  </a:t>
            </a:r>
            <a:r>
              <a:rPr sz="1800" i="1" dirty="0">
                <a:latin typeface="Carlito"/>
                <a:cs typeface="Carlito"/>
              </a:rPr>
              <a:t>titik</a:t>
            </a:r>
            <a:r>
              <a:rPr sz="1800" i="1" spc="-10" dirty="0">
                <a:latin typeface="Carlito"/>
                <a:cs typeface="Carlito"/>
              </a:rPr>
              <a:t> </a:t>
            </a:r>
            <a:r>
              <a:rPr sz="1800" i="1" spc="-5" dirty="0">
                <a:latin typeface="Carlito"/>
                <a:cs typeface="Carlito"/>
              </a:rPr>
              <a:t>C.</a:t>
            </a:r>
            <a:endParaRPr sz="1800">
              <a:latin typeface="Carlito"/>
              <a:cs typeface="Carlito"/>
            </a:endParaRPr>
          </a:p>
        </p:txBody>
      </p:sp>
      <p:sp>
        <p:nvSpPr>
          <p:cNvPr id="37" name="object 37"/>
          <p:cNvSpPr txBox="1"/>
          <p:nvPr/>
        </p:nvSpPr>
        <p:spPr>
          <a:xfrm>
            <a:off x="5516626" y="4895850"/>
            <a:ext cx="2928620" cy="574040"/>
          </a:xfrm>
          <a:prstGeom prst="rect">
            <a:avLst/>
          </a:prstGeom>
        </p:spPr>
        <p:txBody>
          <a:bodyPr vert="horz" wrap="square" lIns="0" tIns="12700" rIns="0" bIns="0" rtlCol="0">
            <a:spAutoFit/>
          </a:bodyPr>
          <a:lstStyle/>
          <a:p>
            <a:pPr marL="12700" marR="5080">
              <a:lnSpc>
                <a:spcPct val="100000"/>
              </a:lnSpc>
              <a:spcBef>
                <a:spcPts val="100"/>
              </a:spcBef>
            </a:pPr>
            <a:r>
              <a:rPr sz="1800" i="1" spc="-5" dirty="0">
                <a:latin typeface="Carlito"/>
                <a:cs typeface="Carlito"/>
              </a:rPr>
              <a:t>Biaya dari </a:t>
            </a:r>
            <a:r>
              <a:rPr sz="1800" i="1" spc="-20" dirty="0">
                <a:latin typeface="Carlito"/>
                <a:cs typeface="Carlito"/>
              </a:rPr>
              <a:t>kebijakan </a:t>
            </a:r>
            <a:r>
              <a:rPr sz="1800" i="1" spc="-5" dirty="0">
                <a:latin typeface="Carlito"/>
                <a:cs typeface="Carlito"/>
              </a:rPr>
              <a:t>ini </a:t>
            </a:r>
            <a:r>
              <a:rPr sz="1800" i="1" spc="-10" dirty="0">
                <a:latin typeface="Carlito"/>
                <a:cs typeface="Carlito"/>
              </a:rPr>
              <a:t>adalah  </a:t>
            </a:r>
            <a:r>
              <a:rPr sz="1800" i="1" spc="-15" dirty="0">
                <a:latin typeface="Carlito"/>
                <a:cs typeface="Carlito"/>
              </a:rPr>
              <a:t>tingkat </a:t>
            </a:r>
            <a:r>
              <a:rPr sz="1800" i="1" spc="-5" dirty="0">
                <a:latin typeface="Carlito"/>
                <a:cs typeface="Carlito"/>
              </a:rPr>
              <a:t>harga yang lebih</a:t>
            </a:r>
            <a:r>
              <a:rPr sz="1800" i="1" spc="-15" dirty="0">
                <a:latin typeface="Carlito"/>
                <a:cs typeface="Carlito"/>
              </a:rPr>
              <a:t> </a:t>
            </a:r>
            <a:r>
              <a:rPr sz="1800" i="1" spc="-5" dirty="0">
                <a:latin typeface="Carlito"/>
                <a:cs typeface="Carlito"/>
              </a:rPr>
              <a:t>tinggi.</a:t>
            </a:r>
            <a:endParaRPr sz="1800">
              <a:latin typeface="Carlito"/>
              <a:cs typeface="Carlito"/>
            </a:endParaRPr>
          </a:p>
        </p:txBody>
      </p:sp>
      <p:sp>
        <p:nvSpPr>
          <p:cNvPr id="38" name="object 38"/>
          <p:cNvSpPr txBox="1"/>
          <p:nvPr/>
        </p:nvSpPr>
        <p:spPr>
          <a:xfrm>
            <a:off x="4147820" y="4387215"/>
            <a:ext cx="34544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100" b="1" dirty="0">
                <a:solidFill>
                  <a:srgbClr val="FF0000"/>
                </a:solidFill>
                <a:latin typeface="Carlito"/>
                <a:cs typeface="Carlito"/>
              </a:rPr>
              <a:t>2</a:t>
            </a:r>
            <a:endParaRPr sz="1100">
              <a:latin typeface="Carlito"/>
              <a:cs typeface="Carl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6136" y="467042"/>
            <a:ext cx="6096635" cy="574675"/>
          </a:xfrm>
          <a:prstGeom prst="rect">
            <a:avLst/>
          </a:prstGeom>
        </p:spPr>
        <p:txBody>
          <a:bodyPr vert="horz" wrap="square" lIns="0" tIns="12700" rIns="0" bIns="0" rtlCol="0">
            <a:spAutoFit/>
          </a:bodyPr>
          <a:lstStyle/>
          <a:p>
            <a:pPr marL="12700" algn="ctr">
              <a:lnSpc>
                <a:spcPct val="100000"/>
              </a:lnSpc>
              <a:spcBef>
                <a:spcPts val="100"/>
              </a:spcBef>
            </a:pPr>
            <a:r>
              <a:rPr sz="3600" b="1" dirty="0">
                <a:latin typeface="Bookman Uralic"/>
                <a:cs typeface="Bookman Uralic"/>
              </a:rPr>
              <a:t>KEBIJAKAN</a:t>
            </a:r>
            <a:r>
              <a:rPr sz="3600" b="1" spc="-125" dirty="0">
                <a:latin typeface="Bookman Uralic"/>
                <a:cs typeface="Bookman Uralic"/>
              </a:rPr>
              <a:t> </a:t>
            </a:r>
            <a:r>
              <a:rPr sz="3600" b="1" dirty="0">
                <a:latin typeface="Bookman Uralic"/>
                <a:cs typeface="Bookman Uralic"/>
              </a:rPr>
              <a:t>STABILISASI</a:t>
            </a: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6" name="object 6"/>
          <p:cNvSpPr txBox="1"/>
          <p:nvPr/>
        </p:nvSpPr>
        <p:spPr>
          <a:xfrm>
            <a:off x="1204912" y="1433688"/>
            <a:ext cx="6734175" cy="1123315"/>
          </a:xfrm>
          <a:prstGeom prst="rect">
            <a:avLst/>
          </a:prstGeom>
        </p:spPr>
        <p:txBody>
          <a:bodyPr vert="horz" wrap="square" lIns="0" tIns="12700" rIns="0" bIns="0" rtlCol="0">
            <a:spAutoFit/>
          </a:bodyPr>
          <a:lstStyle/>
          <a:p>
            <a:pPr marL="12065" marR="5080" indent="4445" algn="ctr">
              <a:lnSpc>
                <a:spcPct val="100000"/>
              </a:lnSpc>
              <a:spcBef>
                <a:spcPts val="100"/>
              </a:spcBef>
            </a:pPr>
            <a:r>
              <a:rPr sz="2400" spc="-5" dirty="0">
                <a:latin typeface="Bookman Uralic"/>
                <a:cs typeface="Bookman Uralic"/>
              </a:rPr>
              <a:t>Kebijakan untuk melakukan stabilisasi ini  dapat </a:t>
            </a:r>
            <a:r>
              <a:rPr sz="2400" dirty="0">
                <a:latin typeface="Bookman Uralic"/>
                <a:cs typeface="Bookman Uralic"/>
              </a:rPr>
              <a:t>ditempuh melalui </a:t>
            </a:r>
            <a:r>
              <a:rPr sz="2400" spc="-5" dirty="0">
                <a:latin typeface="Bookman Uralic"/>
                <a:cs typeface="Bookman Uralic"/>
              </a:rPr>
              <a:t>kebijakan </a:t>
            </a:r>
            <a:r>
              <a:rPr sz="2400" spc="-10" dirty="0">
                <a:latin typeface="Bookman Uralic"/>
                <a:cs typeface="Bookman Uralic"/>
              </a:rPr>
              <a:t>fiskal</a:t>
            </a:r>
            <a:r>
              <a:rPr sz="2400" spc="-50" dirty="0">
                <a:latin typeface="Bookman Uralic"/>
                <a:cs typeface="Bookman Uralic"/>
              </a:rPr>
              <a:t> </a:t>
            </a:r>
            <a:r>
              <a:rPr sz="2400" spc="-5" dirty="0">
                <a:latin typeface="Bookman Uralic"/>
                <a:cs typeface="Bookman Uralic"/>
              </a:rPr>
              <a:t>dan  kebijakan</a:t>
            </a:r>
            <a:r>
              <a:rPr sz="2400" spc="-20" dirty="0">
                <a:latin typeface="Bookman Uralic"/>
                <a:cs typeface="Bookman Uralic"/>
              </a:rPr>
              <a:t> </a:t>
            </a:r>
            <a:r>
              <a:rPr sz="2400" dirty="0">
                <a:latin typeface="Bookman Uralic"/>
                <a:cs typeface="Bookman Uralic"/>
              </a:rPr>
              <a:t>moneter.</a:t>
            </a:r>
          </a:p>
        </p:txBody>
      </p:sp>
      <p:sp>
        <p:nvSpPr>
          <p:cNvPr id="7" name="object 7"/>
          <p:cNvSpPr txBox="1"/>
          <p:nvPr/>
        </p:nvSpPr>
        <p:spPr>
          <a:xfrm>
            <a:off x="1030909" y="2840227"/>
            <a:ext cx="7010400" cy="1595120"/>
          </a:xfrm>
          <a:prstGeom prst="rect">
            <a:avLst/>
          </a:prstGeom>
          <a:solidFill>
            <a:srgbClr val="000000"/>
          </a:solidFill>
        </p:spPr>
        <p:txBody>
          <a:bodyPr vert="horz" wrap="square" lIns="0" tIns="43180" rIns="0" bIns="0" rtlCol="0">
            <a:spAutoFit/>
          </a:bodyPr>
          <a:lstStyle/>
          <a:p>
            <a:pPr marL="107315" marR="96520" indent="-5080" algn="ctr">
              <a:lnSpc>
                <a:spcPct val="100000"/>
              </a:lnSpc>
              <a:spcBef>
                <a:spcPts val="340"/>
              </a:spcBef>
            </a:pPr>
            <a:r>
              <a:rPr sz="2400" spc="-5" dirty="0">
                <a:solidFill>
                  <a:srgbClr val="C4BC96"/>
                </a:solidFill>
                <a:latin typeface="Bookman Uralic"/>
                <a:cs typeface="Bookman Uralic"/>
              </a:rPr>
              <a:t>Model untuk menjelaskan bagaimana  kebijakan </a:t>
            </a:r>
            <a:r>
              <a:rPr sz="2400" spc="-10" dirty="0">
                <a:solidFill>
                  <a:srgbClr val="C4BC96"/>
                </a:solidFill>
                <a:latin typeface="Bookman Uralic"/>
                <a:cs typeface="Bookman Uralic"/>
              </a:rPr>
              <a:t>fiskal </a:t>
            </a:r>
            <a:r>
              <a:rPr sz="2400" spc="-5" dirty="0">
                <a:solidFill>
                  <a:srgbClr val="C4BC96"/>
                </a:solidFill>
                <a:latin typeface="Bookman Uralic"/>
                <a:cs typeface="Bookman Uralic"/>
              </a:rPr>
              <a:t>dan </a:t>
            </a:r>
            <a:r>
              <a:rPr sz="2400" dirty="0">
                <a:solidFill>
                  <a:srgbClr val="C4BC96"/>
                </a:solidFill>
                <a:latin typeface="Bookman Uralic"/>
                <a:cs typeface="Bookman Uralic"/>
              </a:rPr>
              <a:t>moneter </a:t>
            </a:r>
            <a:r>
              <a:rPr sz="2400" spc="-5" dirty="0">
                <a:solidFill>
                  <a:srgbClr val="C4BC96"/>
                </a:solidFill>
                <a:latin typeface="Bookman Uralic"/>
                <a:cs typeface="Bookman Uralic"/>
              </a:rPr>
              <a:t>mempengaruhi  pasar barang dan pasar uang adalah</a:t>
            </a:r>
            <a:r>
              <a:rPr sz="2400" spc="-70" dirty="0">
                <a:solidFill>
                  <a:srgbClr val="C4BC96"/>
                </a:solidFill>
                <a:latin typeface="Bookman Uralic"/>
                <a:cs typeface="Bookman Uralic"/>
              </a:rPr>
              <a:t> </a:t>
            </a:r>
            <a:r>
              <a:rPr sz="2400" b="1" spc="-10" dirty="0">
                <a:solidFill>
                  <a:srgbClr val="FFFF00"/>
                </a:solidFill>
                <a:latin typeface="Bookman Uralic"/>
                <a:cs typeface="Bookman Uralic"/>
              </a:rPr>
              <a:t>MODEL  IS-LM</a:t>
            </a:r>
            <a:r>
              <a:rPr sz="2400" spc="-10" dirty="0">
                <a:solidFill>
                  <a:srgbClr val="C4BC96"/>
                </a:solidFill>
                <a:latin typeface="Bookman Uralic"/>
                <a:cs typeface="Bookman Uralic"/>
              </a:rPr>
              <a:t>.</a:t>
            </a:r>
            <a:endParaRPr sz="2400">
              <a:latin typeface="Bookman Uralic"/>
              <a:cs typeface="Bookman Uralic"/>
            </a:endParaRPr>
          </a:p>
        </p:txBody>
      </p:sp>
      <p:sp>
        <p:nvSpPr>
          <p:cNvPr id="8" name="object 8"/>
          <p:cNvSpPr txBox="1"/>
          <p:nvPr/>
        </p:nvSpPr>
        <p:spPr>
          <a:xfrm>
            <a:off x="1083627" y="4864100"/>
            <a:ext cx="7046595" cy="936154"/>
          </a:xfrm>
          <a:prstGeom prst="rect">
            <a:avLst/>
          </a:prstGeom>
        </p:spPr>
        <p:txBody>
          <a:bodyPr vert="horz" wrap="square" lIns="0" tIns="12700" rIns="0" bIns="0" rtlCol="0">
            <a:spAutoFit/>
          </a:bodyPr>
          <a:lstStyle/>
          <a:p>
            <a:pPr marL="12700" marR="5080" algn="ctr">
              <a:lnSpc>
                <a:spcPct val="100000"/>
              </a:lnSpc>
              <a:spcBef>
                <a:spcPts val="100"/>
              </a:spcBef>
            </a:pPr>
            <a:r>
              <a:rPr sz="2000" spc="-5" dirty="0">
                <a:latin typeface="Bookman Uralic"/>
                <a:cs typeface="Bookman Uralic"/>
              </a:rPr>
              <a:t>Karena itu kurva AD dan AS </a:t>
            </a:r>
            <a:r>
              <a:rPr sz="2000" dirty="0">
                <a:latin typeface="Bookman Uralic"/>
                <a:cs typeface="Bookman Uralic"/>
              </a:rPr>
              <a:t>fungsinya</a:t>
            </a:r>
            <a:r>
              <a:rPr sz="2000" spc="-55" dirty="0">
                <a:latin typeface="Bookman Uralic"/>
                <a:cs typeface="Bookman Uralic"/>
              </a:rPr>
              <a:t> </a:t>
            </a:r>
            <a:r>
              <a:rPr sz="2000" dirty="0">
                <a:latin typeface="Bookman Uralic"/>
                <a:cs typeface="Bookman Uralic"/>
              </a:rPr>
              <a:t>menggambarkan  </a:t>
            </a:r>
            <a:r>
              <a:rPr sz="2000" spc="-5" dirty="0">
                <a:latin typeface="Bookman Uralic"/>
                <a:cs typeface="Bookman Uralic"/>
              </a:rPr>
              <a:t>bagaimana </a:t>
            </a:r>
            <a:r>
              <a:rPr sz="2000" b="1" spc="-5" dirty="0">
                <a:latin typeface="Bookman Uralic"/>
                <a:cs typeface="Bookman Uralic"/>
              </a:rPr>
              <a:t>SIKULS BISNIS</a:t>
            </a:r>
            <a:r>
              <a:rPr sz="2000" spc="-5" dirty="0">
                <a:latin typeface="Bookman Uralic"/>
                <a:cs typeface="Bookman Uralic"/>
              </a:rPr>
              <a:t>, sedangkan kurva </a:t>
            </a:r>
            <a:r>
              <a:rPr sz="2000" dirty="0">
                <a:latin typeface="Bookman Uralic"/>
                <a:cs typeface="Bookman Uralic"/>
              </a:rPr>
              <a:t>IS-LM  menggambarkan </a:t>
            </a:r>
            <a:r>
              <a:rPr sz="2000" spc="-5" dirty="0">
                <a:latin typeface="Bookman Uralic"/>
                <a:cs typeface="Bookman Uralic"/>
              </a:rPr>
              <a:t>bagaimana kebijakan ditempuh untuk  </a:t>
            </a:r>
            <a:r>
              <a:rPr sz="2000" dirty="0">
                <a:latin typeface="Bookman Uralic"/>
                <a:cs typeface="Bookman Uralic"/>
              </a:rPr>
              <a:t>mempengaruhi </a:t>
            </a:r>
            <a:r>
              <a:rPr sz="2000" spc="-5" dirty="0">
                <a:latin typeface="Bookman Uralic"/>
                <a:cs typeface="Bookman Uralic"/>
              </a:rPr>
              <a:t>kurva AD dan</a:t>
            </a:r>
            <a:r>
              <a:rPr sz="2000" spc="-45" dirty="0">
                <a:latin typeface="Bookman Uralic"/>
                <a:cs typeface="Bookman Uralic"/>
              </a:rPr>
              <a:t> </a:t>
            </a:r>
            <a:r>
              <a:rPr sz="2000" spc="-5" dirty="0">
                <a:latin typeface="Bookman Uralic"/>
                <a:cs typeface="Bookman Uralic"/>
              </a:rPr>
              <a:t>AS.</a:t>
            </a:r>
            <a:endParaRPr sz="2000" dirty="0">
              <a:latin typeface="Bookman Uralic"/>
              <a:cs typeface="Bookman Ural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09800" y="4648200"/>
            <a:ext cx="5105400" cy="914400"/>
          </a:xfrm>
        </p:spPr>
        <p:txBody>
          <a:bodyPr>
            <a:normAutofit fontScale="85000" lnSpcReduction="20000"/>
          </a:bodyPr>
          <a:lstStyle/>
          <a:p>
            <a:pPr algn="ctr">
              <a:buFont typeface="Wingdings" panose="05000000000000000000" pitchFamily="2" charset="2"/>
              <a:buNone/>
              <a:defRPr/>
            </a:pPr>
            <a:r>
              <a:rPr lang="en-US" sz="6000" b="1" dirty="0" err="1">
                <a:latin typeface="Gigi" panose="04040504061007020D02" pitchFamily="82" charset="0"/>
              </a:rPr>
              <a:t>Selesai</a:t>
            </a:r>
            <a:r>
              <a:rPr lang="en-US" sz="6000" b="1" dirty="0">
                <a:latin typeface="Gigi" panose="04040504061007020D02" pitchFamily="82" charset="0"/>
              </a:rPr>
              <a:t> </a:t>
            </a:r>
            <a:r>
              <a:rPr lang="en-US" sz="6000" b="1" dirty="0" err="1">
                <a:latin typeface="Gigi" panose="04040504061007020D02" pitchFamily="82" charset="0"/>
              </a:rPr>
              <a:t>dah</a:t>
            </a:r>
            <a:r>
              <a:rPr lang="en-US" sz="6000" b="1" dirty="0">
                <a:latin typeface="Gigi" panose="04040504061007020D02" pitchFamily="82" charset="0"/>
              </a:rPr>
              <a:t>......</a:t>
            </a:r>
          </a:p>
        </p:txBody>
      </p:sp>
      <p:sp>
        <p:nvSpPr>
          <p:cNvPr id="19461" name="Footer Placeholder 6"/>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t>makro-siklus bisnis-endrisentosa</a:t>
            </a:r>
          </a:p>
        </p:txBody>
      </p:sp>
      <p:sp>
        <p:nvSpPr>
          <p:cNvPr id="1946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303E975-C5A7-4667-A43F-2F892C42328F}" type="slidenum">
              <a:rPr lang="en-US" smtClean="0"/>
              <a:t>39</a:t>
            </a:fld>
            <a:endParaRPr lang="en-US"/>
          </a:p>
        </p:txBody>
      </p:sp>
      <p:pic>
        <p:nvPicPr>
          <p:cNvPr id="19459" name="Picture 2" descr="https://encrypted-tbn3.google.com/images?q=tbn:ANd9GcRnB0BAb2V8eUw5PY5FzDVAr46TjnqR50Qu8TT5IW545YgXb3ZE"/>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286000" y="1143000"/>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8077200" cy="5334000"/>
          </a:xfrm>
        </p:spPr>
        <p:txBody>
          <a:bodyPr>
            <a:noAutofit/>
          </a:bodyPr>
          <a:lstStyle/>
          <a:p>
            <a:pPr algn="l"/>
            <a:br>
              <a:rPr lang="en-US" sz="1800" cap="none" dirty="0">
                <a:latin typeface="Arial" panose="020B0604020202020204" pitchFamily="34" charset="0"/>
                <a:cs typeface="Arial" panose="020B0604020202020204" pitchFamily="34" charset="0"/>
              </a:rPr>
            </a:br>
            <a:r>
              <a:rPr lang="en-US" sz="1800" cap="none" dirty="0">
                <a:latin typeface="Arial" panose="020B0604020202020204" pitchFamily="34" charset="0"/>
                <a:cs typeface="Arial" panose="020B0604020202020204" pitchFamily="34" charset="0"/>
              </a:rPr>
              <a:t>Pada </a:t>
            </a:r>
            <a:r>
              <a:rPr lang="en-US" sz="1800" cap="none" dirty="0" err="1">
                <a:latin typeface="Arial" panose="020B0604020202020204" pitchFamily="34" charset="0"/>
                <a:cs typeface="Arial" panose="020B0604020202020204" pitchFamily="34" charset="0"/>
              </a:rPr>
              <a:t>Analisis</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Keseimbangan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Umum</a:t>
            </a:r>
            <a:r>
              <a:rPr lang="en-US" sz="1800" cap="none" dirty="0">
                <a:latin typeface="Arial" panose="020B0604020202020204" pitchFamily="34" charset="0"/>
                <a:cs typeface="Arial" panose="020B0604020202020204" pitchFamily="34" charset="0"/>
              </a:rPr>
              <a:t> Telah </a:t>
            </a:r>
            <a:r>
              <a:rPr lang="en-US" sz="1800" cap="none" dirty="0" err="1">
                <a:latin typeface="Arial" panose="020B0604020202020204" pitchFamily="34" charset="0"/>
                <a:cs typeface="Arial" panose="020B0604020202020204" pitchFamily="34" charset="0"/>
              </a:rPr>
              <a:t>Diasumsikan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Bahwa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Tidak</a:t>
            </a:r>
            <a:r>
              <a:rPr lang="en-US" sz="1800" cap="none" dirty="0">
                <a:latin typeface="Arial" panose="020B0604020202020204" pitchFamily="34" charset="0"/>
                <a:cs typeface="Arial" panose="020B0604020202020204" pitchFamily="34" charset="0"/>
              </a:rPr>
              <a:t> Akan Ada </a:t>
            </a:r>
            <a:r>
              <a:rPr lang="en-US" sz="1800" cap="none" dirty="0" err="1">
                <a:latin typeface="Arial" panose="020B0604020202020204" pitchFamily="34" charset="0"/>
                <a:cs typeface="Arial" panose="020B0604020202020204" pitchFamily="34" charset="0"/>
              </a:rPr>
              <a:t>Perubahan</a:t>
            </a:r>
            <a:r>
              <a:rPr lang="en-US" sz="1800" cap="none" dirty="0">
                <a:latin typeface="Arial" panose="020B0604020202020204" pitchFamily="34" charset="0"/>
                <a:cs typeface="Arial" panose="020B0604020202020204" pitchFamily="34" charset="0"/>
              </a:rPr>
              <a:t> Harga </a:t>
            </a:r>
            <a:r>
              <a:rPr lang="en-US" sz="1800" cap="none" dirty="0" err="1">
                <a:latin typeface="Arial" panose="020B0604020202020204" pitchFamily="34" charset="0"/>
                <a:cs typeface="Arial" panose="020B0604020202020204" pitchFamily="34" charset="0"/>
              </a:rPr>
              <a:t>Umum</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Asumsi</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Ini</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Perlu</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Dimodifikasi</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Dalam</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Rangka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Menentukan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Suatu</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Kurva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Permintaan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Agregat</a:t>
            </a:r>
            <a:r>
              <a:rPr lang="en-US" sz="1800" cap="none" dirty="0">
                <a:latin typeface="Arial" panose="020B0604020202020204" pitchFamily="34" charset="0"/>
                <a:cs typeface="Arial" panose="020B0604020202020204" pitchFamily="34" charset="0"/>
              </a:rPr>
              <a:t>, Yang Harga </a:t>
            </a:r>
            <a:r>
              <a:rPr lang="en-US" sz="1800" cap="none" dirty="0" err="1">
                <a:latin typeface="Arial" panose="020B0604020202020204" pitchFamily="34" charset="0"/>
                <a:cs typeface="Arial" panose="020B0604020202020204" pitchFamily="34" charset="0"/>
              </a:rPr>
              <a:t>Itu</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Adalah</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Elastis</a:t>
            </a:r>
            <a:r>
              <a:rPr lang="en-US" sz="1800" cap="none" dirty="0">
                <a:latin typeface="Arial" panose="020B0604020202020204" pitchFamily="34" charset="0"/>
                <a:cs typeface="Arial" panose="020B0604020202020204" pitchFamily="34" charset="0"/>
              </a:rPr>
              <a:t>. </a:t>
            </a:r>
            <a:br>
              <a:rPr lang="en-US" sz="1800" cap="none" dirty="0">
                <a:latin typeface="Arial" panose="020B0604020202020204" pitchFamily="34" charset="0"/>
                <a:cs typeface="Arial" panose="020B0604020202020204" pitchFamily="34" charset="0"/>
              </a:rPr>
            </a:br>
            <a:br>
              <a:rPr lang="en-US" sz="1800" cap="none" dirty="0">
                <a:latin typeface="Arial" panose="020B0604020202020204" pitchFamily="34" charset="0"/>
                <a:cs typeface="Arial" panose="020B0604020202020204" pitchFamily="34" charset="0"/>
              </a:rPr>
            </a:br>
            <a:r>
              <a:rPr lang="fi-FI" sz="1800" b="1" cap="none"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Permintaan Agregatif Adalah Seluruh Permintaan Terhadap Barang Dan Jasa Yang Terjadi Dalam Suatu Perekonomian, Baik Yang Berasal Dari Dalam Negeri Maupun Yang Berasal Dari Luar Negeri. </a:t>
            </a:r>
            <a:br>
              <a:rPr lang="en-US" sz="18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i-FI" sz="18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Banyak Faktor Yang Mempengaruhi Besarnya Permintaan Agregatif Ini, Diantaranya Adalah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  Tingkat Harga Secara Umum,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  Jumlah Uang Beredar Nominal,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  Jumlah Obligasi Pemerintah,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  Defisit Tertimbang Pada Pemanfaatan Tenaga Kerja Secara Penuh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  Dan Lain-lain. </a:t>
            </a:r>
            <a:br>
              <a:rPr lang="fi-FI" sz="1800" cap="none" dirty="0">
                <a:latin typeface="Arial" panose="020B0604020202020204" pitchFamily="34" charset="0"/>
                <a:cs typeface="Arial" panose="020B0604020202020204" pitchFamily="34" charset="0"/>
              </a:rPr>
            </a:b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Kurva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Permintaan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Agregatif</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Menggambarkan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Keseimbangan</a:t>
            </a:r>
            <a:r>
              <a:rPr lang="en-US" sz="1800" cap="none" dirty="0">
                <a:latin typeface="Arial" panose="020B0604020202020204" pitchFamily="34" charset="0"/>
                <a:cs typeface="Arial" panose="020B0604020202020204" pitchFamily="34" charset="0"/>
              </a:rPr>
              <a:t> Yang </a:t>
            </a:r>
            <a:r>
              <a:rPr lang="en-US" sz="1800" cap="none" dirty="0" err="1">
                <a:latin typeface="Arial" panose="020B0604020202020204" pitchFamily="34" charset="0"/>
                <a:cs typeface="Arial" panose="020B0604020202020204" pitchFamily="34" charset="0"/>
              </a:rPr>
              <a:t>Terjadi</a:t>
            </a:r>
            <a:r>
              <a:rPr lang="en-US" sz="1800" cap="none" dirty="0">
                <a:latin typeface="Arial" panose="020B0604020202020204" pitchFamily="34" charset="0"/>
                <a:cs typeface="Arial" panose="020B0604020202020204" pitchFamily="34" charset="0"/>
              </a:rPr>
              <a:t> Di </a:t>
            </a:r>
            <a:r>
              <a:rPr lang="en-US" sz="1800" cap="none" dirty="0" err="1">
                <a:latin typeface="Arial" panose="020B0604020202020204" pitchFamily="34" charset="0"/>
                <a:cs typeface="Arial" panose="020B0604020202020204" pitchFamily="34" charset="0"/>
              </a:rPr>
              <a:t>Dalam</a:t>
            </a:r>
            <a:r>
              <a:rPr lang="en-US" sz="1800" cap="none" dirty="0">
                <a:latin typeface="Arial" panose="020B0604020202020204" pitchFamily="34" charset="0"/>
                <a:cs typeface="Arial" panose="020B0604020202020204" pitchFamily="34" charset="0"/>
              </a:rPr>
              <a:t>    Pasar Uang Dan Pasar </a:t>
            </a:r>
            <a:r>
              <a:rPr lang="en-US" sz="1800" cap="none" dirty="0" err="1">
                <a:latin typeface="Arial" panose="020B0604020202020204" pitchFamily="34" charset="0"/>
                <a:cs typeface="Arial" panose="020B0604020202020204" pitchFamily="34" charset="0"/>
              </a:rPr>
              <a:t>Barang</a:t>
            </a:r>
            <a:r>
              <a:rPr lang="en-US" sz="1800" cap="none" dirty="0">
                <a:latin typeface="Arial" panose="020B0604020202020204" pitchFamily="34" charset="0"/>
                <a:cs typeface="Arial" panose="020B0604020202020204" pitchFamily="34" charset="0"/>
              </a:rPr>
              <a:t>.</a:t>
            </a:r>
            <a:br>
              <a:rPr lang="en-US" sz="1800" cap="none" dirty="0"/>
            </a:br>
            <a:endParaRPr lang="en-US" sz="1800" cap="none" dirty="0"/>
          </a:p>
        </p:txBody>
      </p:sp>
      <p:sp>
        <p:nvSpPr>
          <p:cNvPr id="4" name="Rectangle 2"/>
          <p:cNvSpPr txBox="1">
            <a:spLocks noChangeArrowheads="1"/>
          </p:cNvSpPr>
          <p:nvPr/>
        </p:nvSpPr>
        <p:spPr>
          <a:xfrm>
            <a:off x="838200" y="266700"/>
            <a:ext cx="5486400" cy="990600"/>
          </a:xfrm>
          <a:prstGeom prst="rect">
            <a:avLst/>
          </a:prstGeom>
          <a:ln>
            <a:solidFill>
              <a:schemeClr val="accent1">
                <a:lumMod val="20000"/>
                <a:lumOff val="80000"/>
              </a:schemeClr>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Aggregate Demand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838200"/>
          </a:xfrm>
        </p:spPr>
        <p:txBody>
          <a:bodyPr/>
          <a:lstStyle/>
          <a:p>
            <a:pPr algn="l" eaLnBrk="1" hangingPunct="1"/>
            <a:r>
              <a:rPr lang="en-US" dirty="0" err="1"/>
              <a:t>Secara</a:t>
            </a:r>
            <a:r>
              <a:rPr lang="en-US" dirty="0"/>
              <a:t> </a:t>
            </a:r>
            <a:r>
              <a:rPr lang="en-US" dirty="0" err="1"/>
              <a:t>matematis</a:t>
            </a:r>
            <a:r>
              <a:rPr lang="en-US" dirty="0"/>
              <a:t>:</a:t>
            </a:r>
          </a:p>
        </p:txBody>
      </p:sp>
      <p:sp>
        <p:nvSpPr>
          <p:cNvPr id="4" name="Content Placeholder 2"/>
          <p:cNvSpPr>
            <a:spLocks noGrp="1"/>
          </p:cNvSpPr>
          <p:nvPr>
            <p:ph idx="1"/>
          </p:nvPr>
        </p:nvSpPr>
        <p:spPr>
          <a:xfrm>
            <a:off x="1371600" y="1224116"/>
            <a:ext cx="6858000" cy="4525963"/>
          </a:xfrm>
        </p:spPr>
        <p:txBody>
          <a:bodyPr>
            <a:normAutofit fontScale="85000" lnSpcReduction="20000"/>
          </a:bodyPr>
          <a:lstStyle/>
          <a:p>
            <a:pPr eaLnBrk="1" hangingPunct="1">
              <a:defRPr/>
            </a:pPr>
            <a:r>
              <a:rPr lang="en-US" sz="2800" b="1" dirty="0">
                <a:solidFill>
                  <a:schemeClr val="accent2">
                    <a:lumMod val="75000"/>
                  </a:schemeClr>
                </a:solidFill>
                <a:effectLst>
                  <a:outerShdw blurRad="38100" dist="38100" dir="2700000" algn="tl">
                    <a:srgbClr val="000000">
                      <a:alpha val="43137"/>
                    </a:srgbClr>
                  </a:outerShdw>
                </a:effectLst>
              </a:rPr>
              <a:t>Y = C + I + G + NX</a:t>
            </a:r>
          </a:p>
          <a:p>
            <a:pPr eaLnBrk="1" hangingPunct="1">
              <a:buNone/>
              <a:defRPr/>
            </a:pP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atau</a:t>
            </a:r>
            <a:endParaRPr lang="en-US" sz="2800" b="1" dirty="0">
              <a:effectLst>
                <a:outerShdw blurRad="38100" dist="38100" dir="2700000" algn="tl">
                  <a:srgbClr val="000000">
                    <a:alpha val="43137"/>
                  </a:srgbClr>
                </a:outerShdw>
              </a:effectLst>
            </a:endParaRPr>
          </a:p>
          <a:p>
            <a:pPr eaLnBrk="1" hangingPunct="1">
              <a:defRPr/>
            </a:pPr>
            <a:r>
              <a:rPr lang="en-US" sz="2800" b="1" dirty="0">
                <a:solidFill>
                  <a:schemeClr val="accent3">
                    <a:lumMod val="25000"/>
                  </a:schemeClr>
                </a:solidFill>
                <a:effectLst>
                  <a:outerShdw blurRad="38100" dist="38100" dir="2700000" algn="tl">
                    <a:srgbClr val="000000">
                      <a:alpha val="43137"/>
                    </a:srgbClr>
                  </a:outerShdw>
                </a:effectLst>
              </a:rPr>
              <a:t>Y = C + I + G + (X-M)</a:t>
            </a:r>
          </a:p>
          <a:p>
            <a:pPr eaLnBrk="1" hangingPunct="1">
              <a:buFontTx/>
              <a:buNone/>
              <a:defRPr/>
            </a:pPr>
            <a:r>
              <a:rPr lang="en-US" sz="2800" b="1" dirty="0" err="1">
                <a:effectLst>
                  <a:outerShdw blurRad="38100" dist="38100" dir="2700000" algn="tl">
                    <a:srgbClr val="000000">
                      <a:alpha val="43137"/>
                    </a:srgbClr>
                  </a:outerShdw>
                </a:effectLst>
              </a:rPr>
              <a:t>Dimana</a:t>
            </a:r>
            <a:r>
              <a:rPr lang="en-US" sz="2800" b="1" dirty="0">
                <a:effectLst>
                  <a:outerShdw blurRad="38100" dist="38100" dir="2700000" algn="tl">
                    <a:srgbClr val="000000">
                      <a:alpha val="43137"/>
                    </a:srgbClr>
                  </a:outerShdw>
                </a:effectLst>
              </a:rPr>
              <a:t>:</a:t>
            </a:r>
          </a:p>
          <a:p>
            <a:pPr eaLnBrk="1" hangingPunct="1">
              <a:buFontTx/>
              <a:buNone/>
              <a:defRPr/>
            </a:pPr>
            <a:r>
              <a:rPr lang="en-US" sz="2800" b="1" dirty="0">
                <a:solidFill>
                  <a:schemeClr val="accent6">
                    <a:lumMod val="75000"/>
                  </a:schemeClr>
                </a:solidFill>
              </a:rPr>
              <a:t>C = </a:t>
            </a:r>
            <a:r>
              <a:rPr lang="en-US" sz="2800" b="1" dirty="0" err="1">
                <a:solidFill>
                  <a:schemeClr val="accent6">
                    <a:lumMod val="75000"/>
                  </a:schemeClr>
                </a:solidFill>
              </a:rPr>
              <a:t>Konsumsi</a:t>
            </a:r>
            <a:endParaRPr lang="en-US" sz="2800" b="1" dirty="0">
              <a:solidFill>
                <a:schemeClr val="accent6">
                  <a:lumMod val="75000"/>
                </a:schemeClr>
              </a:solidFill>
            </a:endParaRPr>
          </a:p>
          <a:p>
            <a:pPr eaLnBrk="1" hangingPunct="1">
              <a:buFontTx/>
              <a:buNone/>
              <a:defRPr/>
            </a:pPr>
            <a:r>
              <a:rPr lang="en-US" sz="2800" b="1" dirty="0">
                <a:solidFill>
                  <a:srgbClr val="FF0000"/>
                </a:solidFill>
              </a:rPr>
              <a:t>I = </a:t>
            </a:r>
            <a:r>
              <a:rPr lang="en-US" sz="2800" b="1" dirty="0" err="1">
                <a:solidFill>
                  <a:srgbClr val="FF0000"/>
                </a:solidFill>
              </a:rPr>
              <a:t>Investasi</a:t>
            </a:r>
            <a:endParaRPr lang="en-US" sz="2800" b="1" dirty="0">
              <a:solidFill>
                <a:srgbClr val="FF0000"/>
              </a:solidFill>
            </a:endParaRPr>
          </a:p>
          <a:p>
            <a:pPr eaLnBrk="1" hangingPunct="1">
              <a:buFontTx/>
              <a:buNone/>
              <a:defRPr/>
            </a:pPr>
            <a:r>
              <a:rPr lang="en-US" sz="2800" b="1" dirty="0">
                <a:solidFill>
                  <a:srgbClr val="00B050"/>
                </a:solidFill>
              </a:rPr>
              <a:t>G = </a:t>
            </a:r>
            <a:r>
              <a:rPr lang="en-US" sz="2800" b="1" dirty="0" err="1">
                <a:solidFill>
                  <a:srgbClr val="00B050"/>
                </a:solidFill>
              </a:rPr>
              <a:t>Pengeluaran</a:t>
            </a:r>
            <a:r>
              <a:rPr lang="en-US" sz="2800" b="1" dirty="0">
                <a:solidFill>
                  <a:srgbClr val="00B050"/>
                </a:solidFill>
              </a:rPr>
              <a:t> </a:t>
            </a:r>
            <a:r>
              <a:rPr lang="en-US" sz="2800" b="1" dirty="0" err="1">
                <a:solidFill>
                  <a:srgbClr val="00B050"/>
                </a:solidFill>
              </a:rPr>
              <a:t>Pemerintah</a:t>
            </a:r>
            <a:endParaRPr lang="en-US" sz="2800" b="1" dirty="0">
              <a:solidFill>
                <a:srgbClr val="00B050"/>
              </a:solidFill>
            </a:endParaRPr>
          </a:p>
          <a:p>
            <a:pPr eaLnBrk="1" hangingPunct="1">
              <a:buFontTx/>
              <a:buNone/>
              <a:defRPr/>
            </a:pPr>
            <a:r>
              <a:rPr lang="en-US" sz="2800" b="1" dirty="0">
                <a:solidFill>
                  <a:srgbClr val="7030A0"/>
                </a:solidFill>
              </a:rPr>
              <a:t>X = </a:t>
            </a:r>
            <a:r>
              <a:rPr lang="en-US" sz="2800" b="1" dirty="0" err="1">
                <a:solidFill>
                  <a:srgbClr val="7030A0"/>
                </a:solidFill>
              </a:rPr>
              <a:t>Ekspor</a:t>
            </a:r>
            <a:endParaRPr lang="en-US" sz="2800" b="1" dirty="0">
              <a:solidFill>
                <a:srgbClr val="7030A0"/>
              </a:solidFill>
            </a:endParaRPr>
          </a:p>
          <a:p>
            <a:pPr eaLnBrk="1" hangingPunct="1">
              <a:buFontTx/>
              <a:buNone/>
              <a:defRPr/>
            </a:pPr>
            <a:r>
              <a:rPr lang="en-US" sz="2800" b="1" dirty="0">
                <a:solidFill>
                  <a:srgbClr val="0070C0"/>
                </a:solidFill>
              </a:rPr>
              <a:t>M = </a:t>
            </a:r>
            <a:r>
              <a:rPr lang="en-US" sz="2800" b="1" dirty="0" err="1">
                <a:solidFill>
                  <a:srgbClr val="0070C0"/>
                </a:solidFill>
              </a:rPr>
              <a:t>Impor</a:t>
            </a:r>
            <a:endParaRPr lang="en-US" sz="2800" b="1" dirty="0">
              <a:solidFill>
                <a:srgbClr val="0070C0"/>
              </a:solidFill>
            </a:endParaRPr>
          </a:p>
        </p:txBody>
      </p:sp>
      <mc:AlternateContent xmlns:mc="http://schemas.openxmlformats.org/markup-compatibility/2006" xmlns:p14="http://schemas.microsoft.com/office/powerpoint/2010/main">
        <mc:Choice Requires="p14">
          <p:contentPart p14:bwMode="auto" r:id="rId2">
            <p14:nvContentPartPr>
              <p14:cNvPr id="51" name="Ink 50">
                <a:extLst>
                  <a:ext uri="{FF2B5EF4-FFF2-40B4-BE49-F238E27FC236}">
                    <a16:creationId xmlns:a16="http://schemas.microsoft.com/office/drawing/2014/main" id="{E8C97EA5-544A-1097-C0D8-738AC3116234}"/>
                  </a:ext>
                </a:extLst>
              </p14:cNvPr>
              <p14:cNvContentPartPr/>
              <p14:nvPr/>
            </p14:nvContentPartPr>
            <p14:xfrm>
              <a:off x="8888295" y="2742952"/>
              <a:ext cx="360" cy="360"/>
            </p14:xfrm>
          </p:contentPart>
        </mc:Choice>
        <mc:Fallback xmlns="">
          <p:pic>
            <p:nvPicPr>
              <p:cNvPr id="51" name="Ink 50">
                <a:extLst>
                  <a:ext uri="{FF2B5EF4-FFF2-40B4-BE49-F238E27FC236}">
                    <a16:creationId xmlns:a16="http://schemas.microsoft.com/office/drawing/2014/main" id="{E8C97EA5-544A-1097-C0D8-738AC3116234}"/>
                  </a:ext>
                </a:extLst>
              </p:cNvPr>
              <p:cNvPicPr/>
              <p:nvPr/>
            </p:nvPicPr>
            <p:blipFill>
              <a:blip r:embed="rId59"/>
              <a:stretch>
                <a:fillRect/>
              </a:stretch>
            </p:blipFill>
            <p:spPr>
              <a:xfrm>
                <a:off x="8870655" y="272531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Ink 61">
                <a:extLst>
                  <a:ext uri="{FF2B5EF4-FFF2-40B4-BE49-F238E27FC236}">
                    <a16:creationId xmlns:a16="http://schemas.microsoft.com/office/drawing/2014/main" id="{3AC47273-6552-B19E-9284-2955D7CB326A}"/>
                  </a:ext>
                </a:extLst>
              </p14:cNvPr>
              <p14:cNvContentPartPr/>
              <p14:nvPr/>
            </p14:nvContentPartPr>
            <p14:xfrm>
              <a:off x="4945575" y="2348752"/>
              <a:ext cx="285840" cy="249120"/>
            </p14:xfrm>
          </p:contentPart>
        </mc:Choice>
        <mc:Fallback xmlns="">
          <p:pic>
            <p:nvPicPr>
              <p:cNvPr id="62" name="Ink 61">
                <a:extLst>
                  <a:ext uri="{FF2B5EF4-FFF2-40B4-BE49-F238E27FC236}">
                    <a16:creationId xmlns:a16="http://schemas.microsoft.com/office/drawing/2014/main" id="{3AC47273-6552-B19E-9284-2955D7CB326A}"/>
                  </a:ext>
                </a:extLst>
              </p:cNvPr>
              <p:cNvPicPr/>
              <p:nvPr/>
            </p:nvPicPr>
            <p:blipFill>
              <a:blip r:embed="rId75"/>
              <a:stretch>
                <a:fillRect/>
              </a:stretch>
            </p:blipFill>
            <p:spPr>
              <a:xfrm>
                <a:off x="4927935" y="2331112"/>
                <a:ext cx="3214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 name="Ink 62">
                <a:extLst>
                  <a:ext uri="{FF2B5EF4-FFF2-40B4-BE49-F238E27FC236}">
                    <a16:creationId xmlns:a16="http://schemas.microsoft.com/office/drawing/2014/main" id="{4A0D8CC7-4F54-71D8-C7F0-5923651AE1D0}"/>
                  </a:ext>
                </a:extLst>
              </p14:cNvPr>
              <p14:cNvContentPartPr/>
              <p14:nvPr/>
            </p14:nvContentPartPr>
            <p14:xfrm>
              <a:off x="6007215" y="409432"/>
              <a:ext cx="569160" cy="470160"/>
            </p14:xfrm>
          </p:contentPart>
        </mc:Choice>
        <mc:Fallback xmlns="">
          <p:pic>
            <p:nvPicPr>
              <p:cNvPr id="63" name="Ink 62">
                <a:extLst>
                  <a:ext uri="{FF2B5EF4-FFF2-40B4-BE49-F238E27FC236}">
                    <a16:creationId xmlns:a16="http://schemas.microsoft.com/office/drawing/2014/main" id="{4A0D8CC7-4F54-71D8-C7F0-5923651AE1D0}"/>
                  </a:ext>
                </a:extLst>
              </p:cNvPr>
              <p:cNvPicPr/>
              <p:nvPr/>
            </p:nvPicPr>
            <p:blipFill>
              <a:blip r:embed="rId77"/>
              <a:stretch>
                <a:fillRect/>
              </a:stretch>
            </p:blipFill>
            <p:spPr>
              <a:xfrm>
                <a:off x="5989215" y="391792"/>
                <a:ext cx="604800" cy="505800"/>
              </a:xfrm>
              <a:prstGeom prst="rect">
                <a:avLst/>
              </a:prstGeom>
            </p:spPr>
          </p:pic>
        </mc:Fallback>
      </mc:AlternateContent>
      <p:grpSp>
        <p:nvGrpSpPr>
          <p:cNvPr id="65" name="Group 64">
            <a:extLst>
              <a:ext uri="{FF2B5EF4-FFF2-40B4-BE49-F238E27FC236}">
                <a16:creationId xmlns:a16="http://schemas.microsoft.com/office/drawing/2014/main" id="{EE737BF8-7F4E-5EE9-C4E0-E79554B27905}"/>
              </a:ext>
            </a:extLst>
          </p:cNvPr>
          <p:cNvGrpSpPr/>
          <p:nvPr/>
        </p:nvGrpSpPr>
        <p:grpSpPr>
          <a:xfrm>
            <a:off x="165135" y="952312"/>
            <a:ext cx="1617120" cy="1114560"/>
            <a:chOff x="165135" y="952312"/>
            <a:chExt cx="1617120" cy="1114560"/>
          </a:xfrm>
        </p:grpSpPr>
        <mc:AlternateContent xmlns:mc="http://schemas.openxmlformats.org/markup-compatibility/2006" xmlns:p14="http://schemas.microsoft.com/office/powerpoint/2010/main">
          <mc:Choice Requires="p14">
            <p:contentPart p14:bwMode="auto" r:id="rId78">
              <p14:nvContentPartPr>
                <p14:cNvPr id="19" name="Ink 18">
                  <a:extLst>
                    <a:ext uri="{FF2B5EF4-FFF2-40B4-BE49-F238E27FC236}">
                      <a16:creationId xmlns:a16="http://schemas.microsoft.com/office/drawing/2014/main" id="{50DC4470-E5DE-4280-8A91-886F09C33C64}"/>
                    </a:ext>
                  </a:extLst>
                </p14:cNvPr>
                <p14:cNvContentPartPr/>
                <p14:nvPr/>
              </p14:nvContentPartPr>
              <p14:xfrm>
                <a:off x="1366455" y="1449112"/>
                <a:ext cx="392400" cy="16200"/>
              </p14:xfrm>
            </p:contentPart>
          </mc:Choice>
          <mc:Fallback xmlns="">
            <p:pic>
              <p:nvPicPr>
                <p:cNvPr id="19" name="Ink 18">
                  <a:extLst>
                    <a:ext uri="{FF2B5EF4-FFF2-40B4-BE49-F238E27FC236}">
                      <a16:creationId xmlns:a16="http://schemas.microsoft.com/office/drawing/2014/main" id="{50DC4470-E5DE-4280-8A91-886F09C33C64}"/>
                    </a:ext>
                  </a:extLst>
                </p:cNvPr>
                <p:cNvPicPr/>
                <p:nvPr/>
              </p:nvPicPr>
              <p:blipFill>
                <a:blip r:embed="rId79"/>
                <a:stretch>
                  <a:fillRect/>
                </a:stretch>
              </p:blipFill>
              <p:spPr>
                <a:xfrm>
                  <a:off x="1348815" y="1431112"/>
                  <a:ext cx="428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0" name="Ink 19">
                  <a:extLst>
                    <a:ext uri="{FF2B5EF4-FFF2-40B4-BE49-F238E27FC236}">
                      <a16:creationId xmlns:a16="http://schemas.microsoft.com/office/drawing/2014/main" id="{9DA8F672-458E-EC2E-820C-AF40FC155516}"/>
                    </a:ext>
                  </a:extLst>
                </p14:cNvPr>
                <p14:cNvContentPartPr/>
                <p14:nvPr/>
              </p14:nvContentPartPr>
              <p14:xfrm>
                <a:off x="1435575" y="1521832"/>
                <a:ext cx="346680" cy="51480"/>
              </p14:xfrm>
            </p:contentPart>
          </mc:Choice>
          <mc:Fallback xmlns="">
            <p:pic>
              <p:nvPicPr>
                <p:cNvPr id="20" name="Ink 19">
                  <a:extLst>
                    <a:ext uri="{FF2B5EF4-FFF2-40B4-BE49-F238E27FC236}">
                      <a16:creationId xmlns:a16="http://schemas.microsoft.com/office/drawing/2014/main" id="{9DA8F672-458E-EC2E-820C-AF40FC155516}"/>
                    </a:ext>
                  </a:extLst>
                </p:cNvPr>
                <p:cNvPicPr/>
                <p:nvPr/>
              </p:nvPicPr>
              <p:blipFill>
                <a:blip r:embed="rId81"/>
                <a:stretch>
                  <a:fillRect/>
                </a:stretch>
              </p:blipFill>
              <p:spPr>
                <a:xfrm>
                  <a:off x="1417935" y="1504192"/>
                  <a:ext cx="382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1" name="Ink 20">
                  <a:extLst>
                    <a:ext uri="{FF2B5EF4-FFF2-40B4-BE49-F238E27FC236}">
                      <a16:creationId xmlns:a16="http://schemas.microsoft.com/office/drawing/2014/main" id="{02CD0F54-91BC-9231-1BC8-F421C63F8BCE}"/>
                    </a:ext>
                  </a:extLst>
                </p14:cNvPr>
                <p14:cNvContentPartPr/>
                <p14:nvPr/>
              </p14:nvContentPartPr>
              <p14:xfrm>
                <a:off x="332175" y="1199632"/>
                <a:ext cx="179640" cy="395280"/>
              </p14:xfrm>
            </p:contentPart>
          </mc:Choice>
          <mc:Fallback xmlns="">
            <p:pic>
              <p:nvPicPr>
                <p:cNvPr id="21" name="Ink 20">
                  <a:extLst>
                    <a:ext uri="{FF2B5EF4-FFF2-40B4-BE49-F238E27FC236}">
                      <a16:creationId xmlns:a16="http://schemas.microsoft.com/office/drawing/2014/main" id="{02CD0F54-91BC-9231-1BC8-F421C63F8BCE}"/>
                    </a:ext>
                  </a:extLst>
                </p:cNvPr>
                <p:cNvPicPr/>
                <p:nvPr/>
              </p:nvPicPr>
              <p:blipFill>
                <a:blip r:embed="rId83"/>
                <a:stretch>
                  <a:fillRect/>
                </a:stretch>
              </p:blipFill>
              <p:spPr>
                <a:xfrm>
                  <a:off x="314175" y="1181632"/>
                  <a:ext cx="21528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2" name="Ink 21">
                  <a:extLst>
                    <a:ext uri="{FF2B5EF4-FFF2-40B4-BE49-F238E27FC236}">
                      <a16:creationId xmlns:a16="http://schemas.microsoft.com/office/drawing/2014/main" id="{7BE7163C-992E-E9C6-B12C-4314C1EB9C94}"/>
                    </a:ext>
                  </a:extLst>
                </p14:cNvPr>
                <p14:cNvContentPartPr/>
                <p14:nvPr/>
              </p14:nvContentPartPr>
              <p14:xfrm>
                <a:off x="609375" y="1257952"/>
                <a:ext cx="124200" cy="366120"/>
              </p14:xfrm>
            </p:contentPart>
          </mc:Choice>
          <mc:Fallback xmlns="">
            <p:pic>
              <p:nvPicPr>
                <p:cNvPr id="22" name="Ink 21">
                  <a:extLst>
                    <a:ext uri="{FF2B5EF4-FFF2-40B4-BE49-F238E27FC236}">
                      <a16:creationId xmlns:a16="http://schemas.microsoft.com/office/drawing/2014/main" id="{7BE7163C-992E-E9C6-B12C-4314C1EB9C94}"/>
                    </a:ext>
                  </a:extLst>
                </p:cNvPr>
                <p:cNvPicPr/>
                <p:nvPr/>
              </p:nvPicPr>
              <p:blipFill>
                <a:blip r:embed="rId85"/>
                <a:stretch>
                  <a:fillRect/>
                </a:stretch>
              </p:blipFill>
              <p:spPr>
                <a:xfrm>
                  <a:off x="591735" y="1240312"/>
                  <a:ext cx="15984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 name="Ink 22">
                  <a:extLst>
                    <a:ext uri="{FF2B5EF4-FFF2-40B4-BE49-F238E27FC236}">
                      <a16:creationId xmlns:a16="http://schemas.microsoft.com/office/drawing/2014/main" id="{9562E7F4-4476-A0DF-DC6A-B7120CA0E776}"/>
                    </a:ext>
                  </a:extLst>
                </p14:cNvPr>
                <p14:cNvContentPartPr/>
                <p14:nvPr/>
              </p14:nvContentPartPr>
              <p14:xfrm>
                <a:off x="491295" y="1491952"/>
                <a:ext cx="183600" cy="12240"/>
              </p14:xfrm>
            </p:contentPart>
          </mc:Choice>
          <mc:Fallback xmlns="">
            <p:pic>
              <p:nvPicPr>
                <p:cNvPr id="23" name="Ink 22">
                  <a:extLst>
                    <a:ext uri="{FF2B5EF4-FFF2-40B4-BE49-F238E27FC236}">
                      <a16:creationId xmlns:a16="http://schemas.microsoft.com/office/drawing/2014/main" id="{9562E7F4-4476-A0DF-DC6A-B7120CA0E776}"/>
                    </a:ext>
                  </a:extLst>
                </p:cNvPr>
                <p:cNvPicPr/>
                <p:nvPr/>
              </p:nvPicPr>
              <p:blipFill>
                <a:blip r:embed="rId87"/>
                <a:stretch>
                  <a:fillRect/>
                </a:stretch>
              </p:blipFill>
              <p:spPr>
                <a:xfrm>
                  <a:off x="473295" y="1474312"/>
                  <a:ext cx="219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 name="Ink 25">
                  <a:extLst>
                    <a:ext uri="{FF2B5EF4-FFF2-40B4-BE49-F238E27FC236}">
                      <a16:creationId xmlns:a16="http://schemas.microsoft.com/office/drawing/2014/main" id="{0D2D2FBA-2D18-9828-7442-4667FA58582A}"/>
                    </a:ext>
                  </a:extLst>
                </p14:cNvPr>
                <p14:cNvContentPartPr/>
                <p14:nvPr/>
              </p14:nvContentPartPr>
              <p14:xfrm>
                <a:off x="844815" y="1219072"/>
                <a:ext cx="338400" cy="345960"/>
              </p14:xfrm>
            </p:contentPart>
          </mc:Choice>
          <mc:Fallback xmlns="">
            <p:pic>
              <p:nvPicPr>
                <p:cNvPr id="26" name="Ink 25">
                  <a:extLst>
                    <a:ext uri="{FF2B5EF4-FFF2-40B4-BE49-F238E27FC236}">
                      <a16:creationId xmlns:a16="http://schemas.microsoft.com/office/drawing/2014/main" id="{0D2D2FBA-2D18-9828-7442-4667FA58582A}"/>
                    </a:ext>
                  </a:extLst>
                </p:cNvPr>
                <p:cNvPicPr/>
                <p:nvPr/>
              </p:nvPicPr>
              <p:blipFill>
                <a:blip r:embed="rId89"/>
                <a:stretch>
                  <a:fillRect/>
                </a:stretch>
              </p:blipFill>
              <p:spPr>
                <a:xfrm>
                  <a:off x="826815" y="1201432"/>
                  <a:ext cx="3740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 name="Ink 26">
                  <a:extLst>
                    <a:ext uri="{FF2B5EF4-FFF2-40B4-BE49-F238E27FC236}">
                      <a16:creationId xmlns:a16="http://schemas.microsoft.com/office/drawing/2014/main" id="{B5C83A96-5FB7-9D6B-9548-351D9EBCA2C4}"/>
                    </a:ext>
                  </a:extLst>
                </p14:cNvPr>
                <p14:cNvContentPartPr/>
                <p14:nvPr/>
              </p14:nvContentPartPr>
              <p14:xfrm>
                <a:off x="894135" y="1199632"/>
                <a:ext cx="232920" cy="9720"/>
              </p14:xfrm>
            </p:contentPart>
          </mc:Choice>
          <mc:Fallback xmlns="">
            <p:pic>
              <p:nvPicPr>
                <p:cNvPr id="27" name="Ink 26">
                  <a:extLst>
                    <a:ext uri="{FF2B5EF4-FFF2-40B4-BE49-F238E27FC236}">
                      <a16:creationId xmlns:a16="http://schemas.microsoft.com/office/drawing/2014/main" id="{B5C83A96-5FB7-9D6B-9548-351D9EBCA2C4}"/>
                    </a:ext>
                  </a:extLst>
                </p:cNvPr>
                <p:cNvPicPr/>
                <p:nvPr/>
              </p:nvPicPr>
              <p:blipFill>
                <a:blip r:embed="rId91"/>
                <a:stretch>
                  <a:fillRect/>
                </a:stretch>
              </p:blipFill>
              <p:spPr>
                <a:xfrm>
                  <a:off x="876495" y="1181632"/>
                  <a:ext cx="2685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9" name="Ink 28">
                  <a:extLst>
                    <a:ext uri="{FF2B5EF4-FFF2-40B4-BE49-F238E27FC236}">
                      <a16:creationId xmlns:a16="http://schemas.microsoft.com/office/drawing/2014/main" id="{81C60F3D-8A2A-0A9C-25DA-D4DDE3B5A45E}"/>
                    </a:ext>
                  </a:extLst>
                </p14:cNvPr>
                <p14:cNvContentPartPr/>
                <p14:nvPr/>
              </p14:nvContentPartPr>
              <p14:xfrm>
                <a:off x="894135" y="1395832"/>
                <a:ext cx="167760" cy="20520"/>
              </p14:xfrm>
            </p:contentPart>
          </mc:Choice>
          <mc:Fallback xmlns="">
            <p:pic>
              <p:nvPicPr>
                <p:cNvPr id="29" name="Ink 28">
                  <a:extLst>
                    <a:ext uri="{FF2B5EF4-FFF2-40B4-BE49-F238E27FC236}">
                      <a16:creationId xmlns:a16="http://schemas.microsoft.com/office/drawing/2014/main" id="{81C60F3D-8A2A-0A9C-25DA-D4DDE3B5A45E}"/>
                    </a:ext>
                  </a:extLst>
                </p:cNvPr>
                <p:cNvPicPr/>
                <p:nvPr/>
              </p:nvPicPr>
              <p:blipFill>
                <a:blip r:embed="rId93"/>
                <a:stretch>
                  <a:fillRect/>
                </a:stretch>
              </p:blipFill>
              <p:spPr>
                <a:xfrm>
                  <a:off x="876495" y="1377832"/>
                  <a:ext cx="203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BD8A9DC3-9DDE-5C33-D23C-F172457750EF}"/>
                    </a:ext>
                  </a:extLst>
                </p14:cNvPr>
                <p14:cNvContentPartPr/>
                <p14:nvPr/>
              </p14:nvContentPartPr>
              <p14:xfrm>
                <a:off x="165135" y="952312"/>
                <a:ext cx="1084680" cy="1114560"/>
              </p14:xfrm>
            </p:contentPart>
          </mc:Choice>
          <mc:Fallback xmlns="">
            <p:pic>
              <p:nvPicPr>
                <p:cNvPr id="64" name="Ink 63">
                  <a:extLst>
                    <a:ext uri="{FF2B5EF4-FFF2-40B4-BE49-F238E27FC236}">
                      <a16:creationId xmlns:a16="http://schemas.microsoft.com/office/drawing/2014/main" id="{BD8A9DC3-9DDE-5C33-D23C-F172457750EF}"/>
                    </a:ext>
                  </a:extLst>
                </p:cNvPr>
                <p:cNvPicPr/>
                <p:nvPr/>
              </p:nvPicPr>
              <p:blipFill>
                <a:blip r:embed="rId95"/>
                <a:stretch>
                  <a:fillRect/>
                </a:stretch>
              </p:blipFill>
              <p:spPr>
                <a:xfrm>
                  <a:off x="147135" y="934672"/>
                  <a:ext cx="1120320" cy="115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24" name="Ink 23">
                <a:extLst>
                  <a:ext uri="{FF2B5EF4-FFF2-40B4-BE49-F238E27FC236}">
                    <a16:creationId xmlns:a16="http://schemas.microsoft.com/office/drawing/2014/main" id="{8AF2C6A3-DEDC-CC8C-ED7F-5AC7DD836A83}"/>
                  </a:ext>
                </a:extLst>
              </p14:cNvPr>
              <p14:cNvContentPartPr/>
              <p14:nvPr/>
            </p14:nvContentPartPr>
            <p14:xfrm>
              <a:off x="5794650" y="2011590"/>
              <a:ext cx="24840" cy="3164040"/>
            </p14:xfrm>
          </p:contentPart>
        </mc:Choice>
        <mc:Fallback>
          <p:pic>
            <p:nvPicPr>
              <p:cNvPr id="24" name="Ink 23">
                <a:extLst>
                  <a:ext uri="{FF2B5EF4-FFF2-40B4-BE49-F238E27FC236}">
                    <a16:creationId xmlns:a16="http://schemas.microsoft.com/office/drawing/2014/main" id="{8AF2C6A3-DEDC-CC8C-ED7F-5AC7DD836A83}"/>
                  </a:ext>
                </a:extLst>
              </p:cNvPr>
              <p:cNvPicPr/>
              <p:nvPr/>
            </p:nvPicPr>
            <p:blipFill>
              <a:blip r:embed="rId97"/>
              <a:stretch>
                <a:fillRect/>
              </a:stretch>
            </p:blipFill>
            <p:spPr>
              <a:xfrm>
                <a:off x="5776650" y="1993950"/>
                <a:ext cx="60480" cy="3199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0" name="Ink 29">
                <a:extLst>
                  <a:ext uri="{FF2B5EF4-FFF2-40B4-BE49-F238E27FC236}">
                    <a16:creationId xmlns:a16="http://schemas.microsoft.com/office/drawing/2014/main" id="{B57A6DEF-FF58-CDA3-47DC-3E0F332FFE6A}"/>
                  </a:ext>
                </a:extLst>
              </p14:cNvPr>
              <p14:cNvContentPartPr/>
              <p14:nvPr/>
            </p14:nvContentPartPr>
            <p14:xfrm>
              <a:off x="5806170" y="5166270"/>
              <a:ext cx="2869200" cy="720"/>
            </p14:xfrm>
          </p:contentPart>
        </mc:Choice>
        <mc:Fallback>
          <p:pic>
            <p:nvPicPr>
              <p:cNvPr id="30" name="Ink 29">
                <a:extLst>
                  <a:ext uri="{FF2B5EF4-FFF2-40B4-BE49-F238E27FC236}">
                    <a16:creationId xmlns:a16="http://schemas.microsoft.com/office/drawing/2014/main" id="{B57A6DEF-FF58-CDA3-47DC-3E0F332FFE6A}"/>
                  </a:ext>
                </a:extLst>
              </p:cNvPr>
              <p:cNvPicPr/>
              <p:nvPr/>
            </p:nvPicPr>
            <p:blipFill>
              <a:blip r:embed="rId99"/>
              <a:stretch>
                <a:fillRect/>
              </a:stretch>
            </p:blipFill>
            <p:spPr>
              <a:xfrm>
                <a:off x="5788170" y="5130270"/>
                <a:ext cx="2904840" cy="72000"/>
              </a:xfrm>
              <a:prstGeom prst="rect">
                <a:avLst/>
              </a:prstGeom>
            </p:spPr>
          </p:pic>
        </mc:Fallback>
      </mc:AlternateContent>
      <p:grpSp>
        <p:nvGrpSpPr>
          <p:cNvPr id="83" name="Group 82">
            <a:extLst>
              <a:ext uri="{FF2B5EF4-FFF2-40B4-BE49-F238E27FC236}">
                <a16:creationId xmlns:a16="http://schemas.microsoft.com/office/drawing/2014/main" id="{4CD78E16-5F8B-EE87-0FC2-65D51B48F1BA}"/>
              </a:ext>
            </a:extLst>
          </p:cNvPr>
          <p:cNvGrpSpPr/>
          <p:nvPr/>
        </p:nvGrpSpPr>
        <p:grpSpPr>
          <a:xfrm>
            <a:off x="6012090" y="2159910"/>
            <a:ext cx="2644920" cy="2812320"/>
            <a:chOff x="6012090" y="2159910"/>
            <a:chExt cx="2644920" cy="2812320"/>
          </a:xfrm>
        </p:grpSpPr>
        <mc:AlternateContent xmlns:mc="http://schemas.openxmlformats.org/markup-compatibility/2006">
          <mc:Choice xmlns:p14="http://schemas.microsoft.com/office/powerpoint/2010/main" Requires="p14">
            <p:contentPart p14:bwMode="auto" r:id="rId100">
              <p14:nvContentPartPr>
                <p14:cNvPr id="37" name="Ink 36">
                  <a:extLst>
                    <a:ext uri="{FF2B5EF4-FFF2-40B4-BE49-F238E27FC236}">
                      <a16:creationId xmlns:a16="http://schemas.microsoft.com/office/drawing/2014/main" id="{BA390F49-F085-3D84-525D-9E0371D7548F}"/>
                    </a:ext>
                  </a:extLst>
                </p14:cNvPr>
                <p14:cNvContentPartPr/>
                <p14:nvPr/>
              </p14:nvContentPartPr>
              <p14:xfrm>
                <a:off x="6012090" y="2159910"/>
                <a:ext cx="2235600" cy="2771280"/>
              </p14:xfrm>
            </p:contentPart>
          </mc:Choice>
          <mc:Fallback>
            <p:pic>
              <p:nvPicPr>
                <p:cNvPr id="37" name="Ink 36">
                  <a:extLst>
                    <a:ext uri="{FF2B5EF4-FFF2-40B4-BE49-F238E27FC236}">
                      <a16:creationId xmlns:a16="http://schemas.microsoft.com/office/drawing/2014/main" id="{BA390F49-F085-3D84-525D-9E0371D7548F}"/>
                    </a:ext>
                  </a:extLst>
                </p:cNvPr>
                <p:cNvPicPr/>
                <p:nvPr/>
              </p:nvPicPr>
              <p:blipFill>
                <a:blip r:embed="rId101"/>
                <a:stretch>
                  <a:fillRect/>
                </a:stretch>
              </p:blipFill>
              <p:spPr>
                <a:xfrm>
                  <a:off x="5994450" y="2142270"/>
                  <a:ext cx="2271240" cy="2806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1" name="Ink 40">
                  <a:extLst>
                    <a:ext uri="{FF2B5EF4-FFF2-40B4-BE49-F238E27FC236}">
                      <a16:creationId xmlns:a16="http://schemas.microsoft.com/office/drawing/2014/main" id="{CF010625-AE7C-DC20-4665-082682F09F63}"/>
                    </a:ext>
                  </a:extLst>
                </p14:cNvPr>
                <p14:cNvContentPartPr/>
                <p14:nvPr/>
              </p14:nvContentPartPr>
              <p14:xfrm>
                <a:off x="8355330" y="4468950"/>
                <a:ext cx="101880" cy="397080"/>
              </p14:xfrm>
            </p:contentPart>
          </mc:Choice>
          <mc:Fallback>
            <p:pic>
              <p:nvPicPr>
                <p:cNvPr id="41" name="Ink 40">
                  <a:extLst>
                    <a:ext uri="{FF2B5EF4-FFF2-40B4-BE49-F238E27FC236}">
                      <a16:creationId xmlns:a16="http://schemas.microsoft.com/office/drawing/2014/main" id="{CF010625-AE7C-DC20-4665-082682F09F63}"/>
                    </a:ext>
                  </a:extLst>
                </p:cNvPr>
                <p:cNvPicPr/>
                <p:nvPr/>
              </p:nvPicPr>
              <p:blipFill>
                <a:blip r:embed="rId103"/>
                <a:stretch>
                  <a:fillRect/>
                </a:stretch>
              </p:blipFill>
              <p:spPr>
                <a:xfrm>
                  <a:off x="8337330" y="4450950"/>
                  <a:ext cx="13752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8" name="Ink 47">
                  <a:extLst>
                    <a:ext uri="{FF2B5EF4-FFF2-40B4-BE49-F238E27FC236}">
                      <a16:creationId xmlns:a16="http://schemas.microsoft.com/office/drawing/2014/main" id="{67CFCD97-D963-AFAD-7E8A-DABAFA53A3FC}"/>
                    </a:ext>
                  </a:extLst>
                </p14:cNvPr>
                <p14:cNvContentPartPr/>
                <p14:nvPr/>
              </p14:nvContentPartPr>
              <p14:xfrm>
                <a:off x="8331930" y="4549230"/>
                <a:ext cx="325080" cy="290880"/>
              </p14:xfrm>
            </p:contentPart>
          </mc:Choice>
          <mc:Fallback>
            <p:pic>
              <p:nvPicPr>
                <p:cNvPr id="48" name="Ink 47">
                  <a:extLst>
                    <a:ext uri="{FF2B5EF4-FFF2-40B4-BE49-F238E27FC236}">
                      <a16:creationId xmlns:a16="http://schemas.microsoft.com/office/drawing/2014/main" id="{67CFCD97-D963-AFAD-7E8A-DABAFA53A3FC}"/>
                    </a:ext>
                  </a:extLst>
                </p:cNvPr>
                <p:cNvPicPr/>
                <p:nvPr/>
              </p:nvPicPr>
              <p:blipFill>
                <a:blip r:embed="rId105"/>
                <a:stretch>
                  <a:fillRect/>
                </a:stretch>
              </p:blipFill>
              <p:spPr>
                <a:xfrm>
                  <a:off x="8314290" y="4531230"/>
                  <a:ext cx="3607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8" name="Ink 57">
                  <a:extLst>
                    <a:ext uri="{FF2B5EF4-FFF2-40B4-BE49-F238E27FC236}">
                      <a16:creationId xmlns:a16="http://schemas.microsoft.com/office/drawing/2014/main" id="{0361A186-428C-E823-A5E1-B1426B2EC21D}"/>
                    </a:ext>
                  </a:extLst>
                </p14:cNvPr>
                <p14:cNvContentPartPr/>
                <p14:nvPr/>
              </p14:nvContentPartPr>
              <p14:xfrm>
                <a:off x="8013690" y="4525830"/>
                <a:ext cx="273600" cy="438840"/>
              </p14:xfrm>
            </p:contentPart>
          </mc:Choice>
          <mc:Fallback>
            <p:pic>
              <p:nvPicPr>
                <p:cNvPr id="58" name="Ink 57">
                  <a:extLst>
                    <a:ext uri="{FF2B5EF4-FFF2-40B4-BE49-F238E27FC236}">
                      <a16:creationId xmlns:a16="http://schemas.microsoft.com/office/drawing/2014/main" id="{0361A186-428C-E823-A5E1-B1426B2EC21D}"/>
                    </a:ext>
                  </a:extLst>
                </p:cNvPr>
                <p:cNvPicPr/>
                <p:nvPr/>
              </p:nvPicPr>
              <p:blipFill>
                <a:blip r:embed="rId107"/>
                <a:stretch>
                  <a:fillRect/>
                </a:stretch>
              </p:blipFill>
              <p:spPr>
                <a:xfrm>
                  <a:off x="7995690" y="4508190"/>
                  <a:ext cx="30924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Ink 66">
                  <a:extLst>
                    <a:ext uri="{FF2B5EF4-FFF2-40B4-BE49-F238E27FC236}">
                      <a16:creationId xmlns:a16="http://schemas.microsoft.com/office/drawing/2014/main" id="{B5D44056-1468-764C-B42A-DF76EE806149}"/>
                    </a:ext>
                  </a:extLst>
                </p14:cNvPr>
                <p14:cNvContentPartPr/>
                <p14:nvPr/>
              </p14:nvContentPartPr>
              <p14:xfrm>
                <a:off x="7975530" y="4962870"/>
                <a:ext cx="14040" cy="9360"/>
              </p14:xfrm>
            </p:contentPart>
          </mc:Choice>
          <mc:Fallback>
            <p:pic>
              <p:nvPicPr>
                <p:cNvPr id="67" name="Ink 66">
                  <a:extLst>
                    <a:ext uri="{FF2B5EF4-FFF2-40B4-BE49-F238E27FC236}">
                      <a16:creationId xmlns:a16="http://schemas.microsoft.com/office/drawing/2014/main" id="{B5D44056-1468-764C-B42A-DF76EE806149}"/>
                    </a:ext>
                  </a:extLst>
                </p:cNvPr>
                <p:cNvPicPr/>
                <p:nvPr/>
              </p:nvPicPr>
              <p:blipFill>
                <a:blip r:embed="rId109"/>
                <a:stretch>
                  <a:fillRect/>
                </a:stretch>
              </p:blipFill>
              <p:spPr>
                <a:xfrm>
                  <a:off x="7957890" y="4944870"/>
                  <a:ext cx="49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6" name="Ink 75">
                  <a:extLst>
                    <a:ext uri="{FF2B5EF4-FFF2-40B4-BE49-F238E27FC236}">
                      <a16:creationId xmlns:a16="http://schemas.microsoft.com/office/drawing/2014/main" id="{39EF9F39-A4A4-684F-80DA-1AD0991D7305}"/>
                    </a:ext>
                  </a:extLst>
                </p14:cNvPr>
                <p14:cNvContentPartPr/>
                <p14:nvPr/>
              </p14:nvContentPartPr>
              <p14:xfrm>
                <a:off x="8263890" y="4606110"/>
                <a:ext cx="208080" cy="340920"/>
              </p14:xfrm>
            </p:contentPart>
          </mc:Choice>
          <mc:Fallback>
            <p:pic>
              <p:nvPicPr>
                <p:cNvPr id="76" name="Ink 75">
                  <a:extLst>
                    <a:ext uri="{FF2B5EF4-FFF2-40B4-BE49-F238E27FC236}">
                      <a16:creationId xmlns:a16="http://schemas.microsoft.com/office/drawing/2014/main" id="{39EF9F39-A4A4-684F-80DA-1AD0991D7305}"/>
                    </a:ext>
                  </a:extLst>
                </p:cNvPr>
                <p:cNvPicPr/>
                <p:nvPr/>
              </p:nvPicPr>
              <p:blipFill>
                <a:blip r:embed="rId111"/>
                <a:stretch>
                  <a:fillRect/>
                </a:stretch>
              </p:blipFill>
              <p:spPr>
                <a:xfrm>
                  <a:off x="8246250" y="4588470"/>
                  <a:ext cx="2437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Ink 81">
                  <a:extLst>
                    <a:ext uri="{FF2B5EF4-FFF2-40B4-BE49-F238E27FC236}">
                      <a16:creationId xmlns:a16="http://schemas.microsoft.com/office/drawing/2014/main" id="{E35314DE-4C1B-3915-ADB9-EC1F57AB2040}"/>
                    </a:ext>
                  </a:extLst>
                </p14:cNvPr>
                <p14:cNvContentPartPr/>
                <p14:nvPr/>
              </p14:nvContentPartPr>
              <p14:xfrm>
                <a:off x="8160930" y="4777470"/>
                <a:ext cx="263880" cy="94680"/>
              </p14:xfrm>
            </p:contentPart>
          </mc:Choice>
          <mc:Fallback>
            <p:pic>
              <p:nvPicPr>
                <p:cNvPr id="82" name="Ink 81">
                  <a:extLst>
                    <a:ext uri="{FF2B5EF4-FFF2-40B4-BE49-F238E27FC236}">
                      <a16:creationId xmlns:a16="http://schemas.microsoft.com/office/drawing/2014/main" id="{E35314DE-4C1B-3915-ADB9-EC1F57AB2040}"/>
                    </a:ext>
                  </a:extLst>
                </p:cNvPr>
                <p:cNvPicPr/>
                <p:nvPr/>
              </p:nvPicPr>
              <p:blipFill>
                <a:blip r:embed="rId113"/>
                <a:stretch>
                  <a:fillRect/>
                </a:stretch>
              </p:blipFill>
              <p:spPr>
                <a:xfrm>
                  <a:off x="8143290" y="4759470"/>
                  <a:ext cx="299520" cy="13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4">
            <p14:nvContentPartPr>
              <p14:cNvPr id="84" name="Ink 83">
                <a:extLst>
                  <a:ext uri="{FF2B5EF4-FFF2-40B4-BE49-F238E27FC236}">
                    <a16:creationId xmlns:a16="http://schemas.microsoft.com/office/drawing/2014/main" id="{5EB69ABE-896F-2D30-0896-1A1DAF45DA93}"/>
                  </a:ext>
                </a:extLst>
              </p14:cNvPr>
              <p14:cNvContentPartPr/>
              <p14:nvPr/>
            </p14:nvContentPartPr>
            <p14:xfrm>
              <a:off x="2365650" y="2605950"/>
              <a:ext cx="73800" cy="11880"/>
            </p14:xfrm>
          </p:contentPart>
        </mc:Choice>
        <mc:Fallback>
          <p:pic>
            <p:nvPicPr>
              <p:cNvPr id="84" name="Ink 83">
                <a:extLst>
                  <a:ext uri="{FF2B5EF4-FFF2-40B4-BE49-F238E27FC236}">
                    <a16:creationId xmlns:a16="http://schemas.microsoft.com/office/drawing/2014/main" id="{5EB69ABE-896F-2D30-0896-1A1DAF45DA93}"/>
                  </a:ext>
                </a:extLst>
              </p:cNvPr>
              <p:cNvPicPr/>
              <p:nvPr/>
            </p:nvPicPr>
            <p:blipFill>
              <a:blip r:embed="rId115"/>
              <a:stretch>
                <a:fillRect/>
              </a:stretch>
            </p:blipFill>
            <p:spPr>
              <a:xfrm>
                <a:off x="2348010" y="2587950"/>
                <a:ext cx="1094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53407308-29C7-43C4-BB6B-A12EA70AD16A}"/>
                  </a:ext>
                </a:extLst>
              </p14:cNvPr>
              <p14:cNvContentPartPr/>
              <p14:nvPr/>
            </p14:nvContentPartPr>
            <p14:xfrm>
              <a:off x="2891250" y="2610630"/>
              <a:ext cx="16560" cy="18000"/>
            </p14:xfrm>
          </p:contentPart>
        </mc:Choice>
        <mc:Fallback>
          <p:pic>
            <p:nvPicPr>
              <p:cNvPr id="85" name="Ink 84">
                <a:extLst>
                  <a:ext uri="{FF2B5EF4-FFF2-40B4-BE49-F238E27FC236}">
                    <a16:creationId xmlns:a16="http://schemas.microsoft.com/office/drawing/2014/main" id="{53407308-29C7-43C4-BB6B-A12EA70AD16A}"/>
                  </a:ext>
                </a:extLst>
              </p:cNvPr>
              <p:cNvPicPr/>
              <p:nvPr/>
            </p:nvPicPr>
            <p:blipFill>
              <a:blip r:embed="rId117"/>
              <a:stretch>
                <a:fillRect/>
              </a:stretch>
            </p:blipFill>
            <p:spPr>
              <a:xfrm>
                <a:off x="2873610" y="2592990"/>
                <a:ext cx="52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 name="Ink 85">
                <a:extLst>
                  <a:ext uri="{FF2B5EF4-FFF2-40B4-BE49-F238E27FC236}">
                    <a16:creationId xmlns:a16="http://schemas.microsoft.com/office/drawing/2014/main" id="{0B2249A9-701E-E72E-7CBA-5F46E35B9588}"/>
                  </a:ext>
                </a:extLst>
              </p14:cNvPr>
              <p14:cNvContentPartPr/>
              <p14:nvPr/>
            </p14:nvContentPartPr>
            <p14:xfrm>
              <a:off x="3360690" y="2652030"/>
              <a:ext cx="175320" cy="34200"/>
            </p14:xfrm>
          </p:contentPart>
        </mc:Choice>
        <mc:Fallback>
          <p:pic>
            <p:nvPicPr>
              <p:cNvPr id="86" name="Ink 85">
                <a:extLst>
                  <a:ext uri="{FF2B5EF4-FFF2-40B4-BE49-F238E27FC236}">
                    <a16:creationId xmlns:a16="http://schemas.microsoft.com/office/drawing/2014/main" id="{0B2249A9-701E-E72E-7CBA-5F46E35B9588}"/>
                  </a:ext>
                </a:extLst>
              </p:cNvPr>
              <p:cNvPicPr/>
              <p:nvPr/>
            </p:nvPicPr>
            <p:blipFill>
              <a:blip r:embed="rId119"/>
              <a:stretch>
                <a:fillRect/>
              </a:stretch>
            </p:blipFill>
            <p:spPr>
              <a:xfrm>
                <a:off x="3342690" y="2634030"/>
                <a:ext cx="210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7" name="Ink 86">
                <a:extLst>
                  <a:ext uri="{FF2B5EF4-FFF2-40B4-BE49-F238E27FC236}">
                    <a16:creationId xmlns:a16="http://schemas.microsoft.com/office/drawing/2014/main" id="{795A14D5-8264-5C52-9783-9FCA52D23AFB}"/>
                  </a:ext>
                </a:extLst>
              </p14:cNvPr>
              <p14:cNvContentPartPr/>
              <p14:nvPr/>
            </p14:nvContentPartPr>
            <p14:xfrm>
              <a:off x="4217130" y="2765790"/>
              <a:ext cx="282240" cy="21240"/>
            </p14:xfrm>
          </p:contentPart>
        </mc:Choice>
        <mc:Fallback>
          <p:pic>
            <p:nvPicPr>
              <p:cNvPr id="87" name="Ink 86">
                <a:extLst>
                  <a:ext uri="{FF2B5EF4-FFF2-40B4-BE49-F238E27FC236}">
                    <a16:creationId xmlns:a16="http://schemas.microsoft.com/office/drawing/2014/main" id="{795A14D5-8264-5C52-9783-9FCA52D23AFB}"/>
                  </a:ext>
                </a:extLst>
              </p:cNvPr>
              <p:cNvPicPr/>
              <p:nvPr/>
            </p:nvPicPr>
            <p:blipFill>
              <a:blip r:embed="rId121"/>
              <a:stretch>
                <a:fillRect/>
              </a:stretch>
            </p:blipFill>
            <p:spPr>
              <a:xfrm>
                <a:off x="4199490" y="2748150"/>
                <a:ext cx="317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8" name="Ink 87">
                <a:extLst>
                  <a:ext uri="{FF2B5EF4-FFF2-40B4-BE49-F238E27FC236}">
                    <a16:creationId xmlns:a16="http://schemas.microsoft.com/office/drawing/2014/main" id="{54CFF4DE-395B-6E74-06BB-6CD380DE2E63}"/>
                  </a:ext>
                </a:extLst>
              </p14:cNvPr>
              <p14:cNvContentPartPr/>
              <p14:nvPr/>
            </p14:nvContentPartPr>
            <p14:xfrm>
              <a:off x="5360130" y="2022750"/>
              <a:ext cx="12600" cy="362520"/>
            </p14:xfrm>
          </p:contentPart>
        </mc:Choice>
        <mc:Fallback>
          <p:pic>
            <p:nvPicPr>
              <p:cNvPr id="88" name="Ink 87">
                <a:extLst>
                  <a:ext uri="{FF2B5EF4-FFF2-40B4-BE49-F238E27FC236}">
                    <a16:creationId xmlns:a16="http://schemas.microsoft.com/office/drawing/2014/main" id="{54CFF4DE-395B-6E74-06BB-6CD380DE2E63}"/>
                  </a:ext>
                </a:extLst>
              </p:cNvPr>
              <p:cNvPicPr/>
              <p:nvPr/>
            </p:nvPicPr>
            <p:blipFill>
              <a:blip r:embed="rId123"/>
              <a:stretch>
                <a:fillRect/>
              </a:stretch>
            </p:blipFill>
            <p:spPr>
              <a:xfrm>
                <a:off x="5342490" y="2004750"/>
                <a:ext cx="48240" cy="398160"/>
              </a:xfrm>
              <a:prstGeom prst="rect">
                <a:avLst/>
              </a:prstGeom>
            </p:spPr>
          </p:pic>
        </mc:Fallback>
      </mc:AlternateContent>
      <p:grpSp>
        <p:nvGrpSpPr>
          <p:cNvPr id="91" name="Group 90">
            <a:extLst>
              <a:ext uri="{FF2B5EF4-FFF2-40B4-BE49-F238E27FC236}">
                <a16:creationId xmlns:a16="http://schemas.microsoft.com/office/drawing/2014/main" id="{86447076-39FB-5B1F-02A0-674EB73EDEB0}"/>
              </a:ext>
            </a:extLst>
          </p:cNvPr>
          <p:cNvGrpSpPr/>
          <p:nvPr/>
        </p:nvGrpSpPr>
        <p:grpSpPr>
          <a:xfrm>
            <a:off x="5304690" y="2033190"/>
            <a:ext cx="246240" cy="490680"/>
            <a:chOff x="5304690" y="2033190"/>
            <a:chExt cx="246240" cy="490680"/>
          </a:xfrm>
        </p:grpSpPr>
        <mc:AlternateContent xmlns:mc="http://schemas.openxmlformats.org/markup-compatibility/2006">
          <mc:Choice xmlns:p14="http://schemas.microsoft.com/office/powerpoint/2010/main" Requires="p14">
            <p:contentPart p14:bwMode="auto" r:id="rId124">
              <p14:nvContentPartPr>
                <p14:cNvPr id="89" name="Ink 88">
                  <a:extLst>
                    <a:ext uri="{FF2B5EF4-FFF2-40B4-BE49-F238E27FC236}">
                      <a16:creationId xmlns:a16="http://schemas.microsoft.com/office/drawing/2014/main" id="{BD188917-1B38-79DE-EBD0-4BD9BD87278D}"/>
                    </a:ext>
                  </a:extLst>
                </p14:cNvPr>
                <p14:cNvContentPartPr/>
                <p14:nvPr/>
              </p14:nvContentPartPr>
              <p14:xfrm>
                <a:off x="5304690" y="2033190"/>
                <a:ext cx="246240" cy="368280"/>
              </p14:xfrm>
            </p:contentPart>
          </mc:Choice>
          <mc:Fallback>
            <p:pic>
              <p:nvPicPr>
                <p:cNvPr id="89" name="Ink 88">
                  <a:extLst>
                    <a:ext uri="{FF2B5EF4-FFF2-40B4-BE49-F238E27FC236}">
                      <a16:creationId xmlns:a16="http://schemas.microsoft.com/office/drawing/2014/main" id="{BD188917-1B38-79DE-EBD0-4BD9BD87278D}"/>
                    </a:ext>
                  </a:extLst>
                </p:cNvPr>
                <p:cNvPicPr/>
                <p:nvPr/>
              </p:nvPicPr>
              <p:blipFill>
                <a:blip r:embed="rId125"/>
                <a:stretch>
                  <a:fillRect/>
                </a:stretch>
              </p:blipFill>
              <p:spPr>
                <a:xfrm>
                  <a:off x="5287050" y="2015190"/>
                  <a:ext cx="28188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0" name="Ink 89">
                  <a:extLst>
                    <a:ext uri="{FF2B5EF4-FFF2-40B4-BE49-F238E27FC236}">
                      <a16:creationId xmlns:a16="http://schemas.microsoft.com/office/drawing/2014/main" id="{0FE08EE1-FBD4-AF70-EF33-1A841187CD7C}"/>
                    </a:ext>
                  </a:extLst>
                </p14:cNvPr>
                <p14:cNvContentPartPr/>
                <p14:nvPr/>
              </p14:nvContentPartPr>
              <p14:xfrm>
                <a:off x="5372010" y="2263230"/>
                <a:ext cx="68040" cy="260640"/>
              </p14:xfrm>
            </p:contentPart>
          </mc:Choice>
          <mc:Fallback>
            <p:pic>
              <p:nvPicPr>
                <p:cNvPr id="90" name="Ink 89">
                  <a:extLst>
                    <a:ext uri="{FF2B5EF4-FFF2-40B4-BE49-F238E27FC236}">
                      <a16:creationId xmlns:a16="http://schemas.microsoft.com/office/drawing/2014/main" id="{0FE08EE1-FBD4-AF70-EF33-1A841187CD7C}"/>
                    </a:ext>
                  </a:extLst>
                </p:cNvPr>
                <p:cNvPicPr/>
                <p:nvPr/>
              </p:nvPicPr>
              <p:blipFill>
                <a:blip r:embed="rId127"/>
                <a:stretch>
                  <a:fillRect/>
                </a:stretch>
              </p:blipFill>
              <p:spPr>
                <a:xfrm>
                  <a:off x="5354010" y="2245230"/>
                  <a:ext cx="103680" cy="296280"/>
                </a:xfrm>
                <a:prstGeom prst="rect">
                  <a:avLst/>
                </a:prstGeom>
              </p:spPr>
            </p:pic>
          </mc:Fallback>
        </mc:AlternateContent>
      </p:grpSp>
      <p:grpSp>
        <p:nvGrpSpPr>
          <p:cNvPr id="94" name="Group 93">
            <a:extLst>
              <a:ext uri="{FF2B5EF4-FFF2-40B4-BE49-F238E27FC236}">
                <a16:creationId xmlns:a16="http://schemas.microsoft.com/office/drawing/2014/main" id="{2C371B3B-B65D-8425-7029-28D00B144A71}"/>
              </a:ext>
            </a:extLst>
          </p:cNvPr>
          <p:cNvGrpSpPr/>
          <p:nvPr/>
        </p:nvGrpSpPr>
        <p:grpSpPr>
          <a:xfrm>
            <a:off x="8321130" y="5360310"/>
            <a:ext cx="537480" cy="591840"/>
            <a:chOff x="8321130" y="5360310"/>
            <a:chExt cx="537480" cy="591840"/>
          </a:xfrm>
        </p:grpSpPr>
        <mc:AlternateContent xmlns:mc="http://schemas.openxmlformats.org/markup-compatibility/2006">
          <mc:Choice xmlns:p14="http://schemas.microsoft.com/office/powerpoint/2010/main" Requires="p14">
            <p:contentPart p14:bwMode="auto" r:id="rId128">
              <p14:nvContentPartPr>
                <p14:cNvPr id="92" name="Ink 91">
                  <a:extLst>
                    <a:ext uri="{FF2B5EF4-FFF2-40B4-BE49-F238E27FC236}">
                      <a16:creationId xmlns:a16="http://schemas.microsoft.com/office/drawing/2014/main" id="{B1167446-0DB8-3A2A-6B6D-156DAD4B2874}"/>
                    </a:ext>
                  </a:extLst>
                </p14:cNvPr>
                <p14:cNvContentPartPr/>
                <p14:nvPr/>
              </p14:nvContentPartPr>
              <p14:xfrm>
                <a:off x="8321130" y="5360310"/>
                <a:ext cx="301320" cy="142560"/>
              </p14:xfrm>
            </p:contentPart>
          </mc:Choice>
          <mc:Fallback>
            <p:pic>
              <p:nvPicPr>
                <p:cNvPr id="92" name="Ink 91">
                  <a:extLst>
                    <a:ext uri="{FF2B5EF4-FFF2-40B4-BE49-F238E27FC236}">
                      <a16:creationId xmlns:a16="http://schemas.microsoft.com/office/drawing/2014/main" id="{B1167446-0DB8-3A2A-6B6D-156DAD4B2874}"/>
                    </a:ext>
                  </a:extLst>
                </p:cNvPr>
                <p:cNvPicPr/>
                <p:nvPr/>
              </p:nvPicPr>
              <p:blipFill>
                <a:blip r:embed="rId129"/>
                <a:stretch>
                  <a:fillRect/>
                </a:stretch>
              </p:blipFill>
              <p:spPr>
                <a:xfrm>
                  <a:off x="8303130" y="5342670"/>
                  <a:ext cx="336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Ink 92">
                  <a:extLst>
                    <a:ext uri="{FF2B5EF4-FFF2-40B4-BE49-F238E27FC236}">
                      <a16:creationId xmlns:a16="http://schemas.microsoft.com/office/drawing/2014/main" id="{85F4F70C-17CF-1E5B-F257-C92EE30DDBF1}"/>
                    </a:ext>
                  </a:extLst>
                </p14:cNvPr>
                <p14:cNvContentPartPr/>
                <p14:nvPr/>
              </p14:nvContentPartPr>
              <p14:xfrm>
                <a:off x="8524170" y="5372190"/>
                <a:ext cx="334440" cy="579960"/>
              </p14:xfrm>
            </p:contentPart>
          </mc:Choice>
          <mc:Fallback>
            <p:pic>
              <p:nvPicPr>
                <p:cNvPr id="93" name="Ink 92">
                  <a:extLst>
                    <a:ext uri="{FF2B5EF4-FFF2-40B4-BE49-F238E27FC236}">
                      <a16:creationId xmlns:a16="http://schemas.microsoft.com/office/drawing/2014/main" id="{85F4F70C-17CF-1E5B-F257-C92EE30DDBF1}"/>
                    </a:ext>
                  </a:extLst>
                </p:cNvPr>
                <p:cNvPicPr/>
                <p:nvPr/>
              </p:nvPicPr>
              <p:blipFill>
                <a:blip r:embed="rId131"/>
                <a:stretch>
                  <a:fillRect/>
                </a:stretch>
              </p:blipFill>
              <p:spPr>
                <a:xfrm>
                  <a:off x="8506170" y="5354190"/>
                  <a:ext cx="370080" cy="61560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amond(in)">
                                      <p:cBhvr>
                                        <p:cTn id="17" dur="2000"/>
                                        <p:tgtEl>
                                          <p:spTgt spid="4">
                                            <p:txEl>
                                              <p:pRg st="4" end="4"/>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diamond(in)">
                                      <p:cBhvr>
                                        <p:cTn id="20" dur="2000"/>
                                        <p:tgtEl>
                                          <p:spTgt spid="4">
                                            <p:txEl>
                                              <p:pRg st="5" end="5"/>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diamond(in)">
                                      <p:cBhvr>
                                        <p:cTn id="23" dur="2000"/>
                                        <p:tgtEl>
                                          <p:spTgt spid="4">
                                            <p:txEl>
                                              <p:pRg st="6" end="6"/>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diamond(in)">
                                      <p:cBhvr>
                                        <p:cTn id="26" dur="2000"/>
                                        <p:tgtEl>
                                          <p:spTgt spid="4">
                                            <p:txEl>
                                              <p:pRg st="7" end="7"/>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diamond(in)">
                                      <p:cBhvr>
                                        <p:cTn id="29"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6CC4D67-3346-572F-D844-1FDDE662F3B0}"/>
                  </a:ext>
                </a:extLst>
              </p14:cNvPr>
              <p14:cNvContentPartPr/>
              <p14:nvPr/>
            </p14:nvContentPartPr>
            <p14:xfrm>
              <a:off x="4542015" y="1786072"/>
              <a:ext cx="3600" cy="3600"/>
            </p14:xfrm>
          </p:contentPart>
        </mc:Choice>
        <mc:Fallback xmlns="">
          <p:pic>
            <p:nvPicPr>
              <p:cNvPr id="4" name="Ink 3">
                <a:extLst>
                  <a:ext uri="{FF2B5EF4-FFF2-40B4-BE49-F238E27FC236}">
                    <a16:creationId xmlns:a16="http://schemas.microsoft.com/office/drawing/2014/main" id="{C6CC4D67-3346-572F-D844-1FDDE662F3B0}"/>
                  </a:ext>
                </a:extLst>
              </p:cNvPr>
              <p:cNvPicPr/>
              <p:nvPr/>
            </p:nvPicPr>
            <p:blipFill>
              <a:blip r:embed="rId3"/>
              <a:stretch>
                <a:fillRect/>
              </a:stretch>
            </p:blipFill>
            <p:spPr>
              <a:xfrm>
                <a:off x="4524375" y="1768432"/>
                <a:ext cx="39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E9329C27-FDE3-999F-6C27-2725B5BA3164}"/>
                  </a:ext>
                </a:extLst>
              </p14:cNvPr>
              <p14:cNvContentPartPr/>
              <p14:nvPr/>
            </p14:nvContentPartPr>
            <p14:xfrm>
              <a:off x="1749855" y="3205192"/>
              <a:ext cx="3332880" cy="2491920"/>
            </p14:xfrm>
          </p:contentPart>
        </mc:Choice>
        <mc:Fallback xmlns="">
          <p:pic>
            <p:nvPicPr>
              <p:cNvPr id="17" name="Ink 16">
                <a:extLst>
                  <a:ext uri="{FF2B5EF4-FFF2-40B4-BE49-F238E27FC236}">
                    <a16:creationId xmlns:a16="http://schemas.microsoft.com/office/drawing/2014/main" id="{E9329C27-FDE3-999F-6C27-2725B5BA3164}"/>
                  </a:ext>
                </a:extLst>
              </p:cNvPr>
              <p:cNvPicPr/>
              <p:nvPr/>
            </p:nvPicPr>
            <p:blipFill>
              <a:blip r:embed="rId5"/>
              <a:stretch>
                <a:fillRect/>
              </a:stretch>
            </p:blipFill>
            <p:spPr>
              <a:xfrm>
                <a:off x="1732215" y="3187192"/>
                <a:ext cx="3368520" cy="252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C783D793-0EF0-2754-BA57-CA948562EF7D}"/>
                  </a:ext>
                </a:extLst>
              </p14:cNvPr>
              <p14:cNvContentPartPr/>
              <p14:nvPr/>
            </p14:nvContentPartPr>
            <p14:xfrm>
              <a:off x="3401535" y="855112"/>
              <a:ext cx="1023120" cy="1740600"/>
            </p14:xfrm>
          </p:contentPart>
        </mc:Choice>
        <mc:Fallback xmlns="">
          <p:pic>
            <p:nvPicPr>
              <p:cNvPr id="19" name="Ink 18">
                <a:extLst>
                  <a:ext uri="{FF2B5EF4-FFF2-40B4-BE49-F238E27FC236}">
                    <a16:creationId xmlns:a16="http://schemas.microsoft.com/office/drawing/2014/main" id="{C783D793-0EF0-2754-BA57-CA948562EF7D}"/>
                  </a:ext>
                </a:extLst>
              </p:cNvPr>
              <p:cNvPicPr/>
              <p:nvPr/>
            </p:nvPicPr>
            <p:blipFill>
              <a:blip r:embed="rId7"/>
              <a:stretch>
                <a:fillRect/>
              </a:stretch>
            </p:blipFill>
            <p:spPr>
              <a:xfrm>
                <a:off x="3383895" y="837112"/>
                <a:ext cx="1058760" cy="1776240"/>
              </a:xfrm>
              <a:prstGeom prst="rect">
                <a:avLst/>
              </a:prstGeom>
            </p:spPr>
          </p:pic>
        </mc:Fallback>
      </mc:AlternateContent>
      <p:grpSp>
        <p:nvGrpSpPr>
          <p:cNvPr id="43" name="Group 42">
            <a:extLst>
              <a:ext uri="{FF2B5EF4-FFF2-40B4-BE49-F238E27FC236}">
                <a16:creationId xmlns:a16="http://schemas.microsoft.com/office/drawing/2014/main" id="{DBB2F02B-CC21-194D-1DBC-C8D30B2B0F04}"/>
              </a:ext>
            </a:extLst>
          </p:cNvPr>
          <p:cNvGrpSpPr/>
          <p:nvPr/>
        </p:nvGrpSpPr>
        <p:grpSpPr>
          <a:xfrm>
            <a:off x="1749855" y="284872"/>
            <a:ext cx="3827880" cy="5203440"/>
            <a:chOff x="1749855" y="284872"/>
            <a:chExt cx="3827880" cy="520344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554A687-90E9-F669-1529-690F5EC1A712}"/>
                    </a:ext>
                  </a:extLst>
                </p14:cNvPr>
                <p14:cNvContentPartPr/>
                <p14:nvPr/>
              </p14:nvContentPartPr>
              <p14:xfrm>
                <a:off x="1749855" y="471712"/>
                <a:ext cx="3004200" cy="2408040"/>
              </p14:xfrm>
            </p:contentPart>
          </mc:Choice>
          <mc:Fallback xmlns="">
            <p:pic>
              <p:nvPicPr>
                <p:cNvPr id="5" name="Ink 4">
                  <a:extLst>
                    <a:ext uri="{FF2B5EF4-FFF2-40B4-BE49-F238E27FC236}">
                      <a16:creationId xmlns:a16="http://schemas.microsoft.com/office/drawing/2014/main" id="{A554A687-90E9-F669-1529-690F5EC1A712}"/>
                    </a:ext>
                  </a:extLst>
                </p:cNvPr>
                <p:cNvPicPr/>
                <p:nvPr/>
              </p:nvPicPr>
              <p:blipFill>
                <a:blip r:embed="rId9"/>
                <a:stretch>
                  <a:fillRect/>
                </a:stretch>
              </p:blipFill>
              <p:spPr>
                <a:xfrm>
                  <a:off x="1732215" y="453712"/>
                  <a:ext cx="3039840"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0AB94F0E-A2AE-E3B6-F1A7-1A5B19C4A157}"/>
                    </a:ext>
                  </a:extLst>
                </p14:cNvPr>
                <p14:cNvContentPartPr/>
                <p14:nvPr/>
              </p14:nvContentPartPr>
              <p14:xfrm>
                <a:off x="2300655" y="594112"/>
                <a:ext cx="1548000" cy="1844280"/>
              </p14:xfrm>
            </p:contentPart>
          </mc:Choice>
          <mc:Fallback xmlns="">
            <p:pic>
              <p:nvPicPr>
                <p:cNvPr id="6" name="Ink 5">
                  <a:extLst>
                    <a:ext uri="{FF2B5EF4-FFF2-40B4-BE49-F238E27FC236}">
                      <a16:creationId xmlns:a16="http://schemas.microsoft.com/office/drawing/2014/main" id="{0AB94F0E-A2AE-E3B6-F1A7-1A5B19C4A157}"/>
                    </a:ext>
                  </a:extLst>
                </p:cNvPr>
                <p:cNvPicPr/>
                <p:nvPr/>
              </p:nvPicPr>
              <p:blipFill>
                <a:blip r:embed="rId11"/>
                <a:stretch>
                  <a:fillRect/>
                </a:stretch>
              </p:blipFill>
              <p:spPr>
                <a:xfrm>
                  <a:off x="2282655" y="576472"/>
                  <a:ext cx="1583640" cy="187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4B0A4D55-0634-9CAC-5130-F9FC67F6F65F}"/>
                    </a:ext>
                  </a:extLst>
                </p14:cNvPr>
                <p14:cNvContentPartPr/>
                <p14:nvPr/>
              </p14:nvContentPartPr>
              <p14:xfrm>
                <a:off x="4008855" y="2261632"/>
                <a:ext cx="336240" cy="347040"/>
              </p14:xfrm>
            </p:contentPart>
          </mc:Choice>
          <mc:Fallback xmlns="">
            <p:pic>
              <p:nvPicPr>
                <p:cNvPr id="7" name="Ink 6">
                  <a:extLst>
                    <a:ext uri="{FF2B5EF4-FFF2-40B4-BE49-F238E27FC236}">
                      <a16:creationId xmlns:a16="http://schemas.microsoft.com/office/drawing/2014/main" id="{4B0A4D55-0634-9CAC-5130-F9FC67F6F65F}"/>
                    </a:ext>
                  </a:extLst>
                </p:cNvPr>
                <p:cNvPicPr/>
                <p:nvPr/>
              </p:nvPicPr>
              <p:blipFill>
                <a:blip r:embed="rId13"/>
                <a:stretch>
                  <a:fillRect/>
                </a:stretch>
              </p:blipFill>
              <p:spPr>
                <a:xfrm>
                  <a:off x="3990855" y="2243632"/>
                  <a:ext cx="37188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430FF3C5-138C-2BB4-239D-E2B2881CCF42}"/>
                    </a:ext>
                  </a:extLst>
                </p14:cNvPr>
                <p14:cNvContentPartPr/>
                <p14:nvPr/>
              </p14:nvContentPartPr>
              <p14:xfrm>
                <a:off x="3942255" y="2300512"/>
                <a:ext cx="51120" cy="363960"/>
              </p14:xfrm>
            </p:contentPart>
          </mc:Choice>
          <mc:Fallback xmlns="">
            <p:pic>
              <p:nvPicPr>
                <p:cNvPr id="9" name="Ink 8">
                  <a:extLst>
                    <a:ext uri="{FF2B5EF4-FFF2-40B4-BE49-F238E27FC236}">
                      <a16:creationId xmlns:a16="http://schemas.microsoft.com/office/drawing/2014/main" id="{430FF3C5-138C-2BB4-239D-E2B2881CCF42}"/>
                    </a:ext>
                  </a:extLst>
                </p:cNvPr>
                <p:cNvPicPr/>
                <p:nvPr/>
              </p:nvPicPr>
              <p:blipFill>
                <a:blip r:embed="rId15"/>
                <a:stretch>
                  <a:fillRect/>
                </a:stretch>
              </p:blipFill>
              <p:spPr>
                <a:xfrm>
                  <a:off x="3924615" y="2282512"/>
                  <a:ext cx="8676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0A020C33-9EBC-AF80-186B-D09A284212EC}"/>
                    </a:ext>
                  </a:extLst>
                </p14:cNvPr>
                <p14:cNvContentPartPr/>
                <p14:nvPr/>
              </p14:nvContentPartPr>
              <p14:xfrm>
                <a:off x="2555895" y="514912"/>
                <a:ext cx="1386360" cy="1963440"/>
              </p14:xfrm>
            </p:contentPart>
          </mc:Choice>
          <mc:Fallback xmlns="">
            <p:pic>
              <p:nvPicPr>
                <p:cNvPr id="11" name="Ink 10">
                  <a:extLst>
                    <a:ext uri="{FF2B5EF4-FFF2-40B4-BE49-F238E27FC236}">
                      <a16:creationId xmlns:a16="http://schemas.microsoft.com/office/drawing/2014/main" id="{0A020C33-9EBC-AF80-186B-D09A284212EC}"/>
                    </a:ext>
                  </a:extLst>
                </p:cNvPr>
                <p:cNvPicPr/>
                <p:nvPr/>
              </p:nvPicPr>
              <p:blipFill>
                <a:blip r:embed="rId17"/>
                <a:stretch>
                  <a:fillRect/>
                </a:stretch>
              </p:blipFill>
              <p:spPr>
                <a:xfrm>
                  <a:off x="2538255" y="496912"/>
                  <a:ext cx="1422000" cy="199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24BE4139-88F2-E0F9-9F68-3287C3971DB9}"/>
                    </a:ext>
                  </a:extLst>
                </p14:cNvPr>
                <p14:cNvContentPartPr/>
                <p14:nvPr/>
              </p14:nvContentPartPr>
              <p14:xfrm>
                <a:off x="4139175" y="461992"/>
                <a:ext cx="237240" cy="226080"/>
              </p14:xfrm>
            </p:contentPart>
          </mc:Choice>
          <mc:Fallback xmlns="">
            <p:pic>
              <p:nvPicPr>
                <p:cNvPr id="12" name="Ink 11">
                  <a:extLst>
                    <a:ext uri="{FF2B5EF4-FFF2-40B4-BE49-F238E27FC236}">
                      <a16:creationId xmlns:a16="http://schemas.microsoft.com/office/drawing/2014/main" id="{24BE4139-88F2-E0F9-9F68-3287C3971DB9}"/>
                    </a:ext>
                  </a:extLst>
                </p:cNvPr>
                <p:cNvPicPr/>
                <p:nvPr/>
              </p:nvPicPr>
              <p:blipFill>
                <a:blip r:embed="rId19"/>
                <a:stretch>
                  <a:fillRect/>
                </a:stretch>
              </p:blipFill>
              <p:spPr>
                <a:xfrm>
                  <a:off x="4121175" y="444352"/>
                  <a:ext cx="2728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9EE0AE58-A282-C65C-CFFF-462976640483}"/>
                    </a:ext>
                  </a:extLst>
                </p14:cNvPr>
                <p14:cNvContentPartPr/>
                <p14:nvPr/>
              </p14:nvContentPartPr>
              <p14:xfrm>
                <a:off x="4503135" y="451912"/>
                <a:ext cx="10080" cy="316800"/>
              </p14:xfrm>
            </p:contentPart>
          </mc:Choice>
          <mc:Fallback xmlns="">
            <p:pic>
              <p:nvPicPr>
                <p:cNvPr id="13" name="Ink 12">
                  <a:extLst>
                    <a:ext uri="{FF2B5EF4-FFF2-40B4-BE49-F238E27FC236}">
                      <a16:creationId xmlns:a16="http://schemas.microsoft.com/office/drawing/2014/main" id="{9EE0AE58-A282-C65C-CFFF-462976640483}"/>
                    </a:ext>
                  </a:extLst>
                </p:cNvPr>
                <p:cNvPicPr/>
                <p:nvPr/>
              </p:nvPicPr>
              <p:blipFill>
                <a:blip r:embed="rId21"/>
                <a:stretch>
                  <a:fillRect/>
                </a:stretch>
              </p:blipFill>
              <p:spPr>
                <a:xfrm>
                  <a:off x="4485135" y="434272"/>
                  <a:ext cx="457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7AEF6608-FA19-D4E7-FC03-CE2DB575D9C5}"/>
                    </a:ext>
                  </a:extLst>
                </p14:cNvPr>
                <p14:cNvContentPartPr/>
                <p14:nvPr/>
              </p14:nvContentPartPr>
              <p14:xfrm>
                <a:off x="4512495" y="590152"/>
                <a:ext cx="360" cy="10080"/>
              </p14:xfrm>
            </p:contentPart>
          </mc:Choice>
          <mc:Fallback xmlns="">
            <p:pic>
              <p:nvPicPr>
                <p:cNvPr id="14" name="Ink 13">
                  <a:extLst>
                    <a:ext uri="{FF2B5EF4-FFF2-40B4-BE49-F238E27FC236}">
                      <a16:creationId xmlns:a16="http://schemas.microsoft.com/office/drawing/2014/main" id="{7AEF6608-FA19-D4E7-FC03-CE2DB575D9C5}"/>
                    </a:ext>
                  </a:extLst>
                </p:cNvPr>
                <p:cNvPicPr/>
                <p:nvPr/>
              </p:nvPicPr>
              <p:blipFill>
                <a:blip r:embed="rId23"/>
                <a:stretch>
                  <a:fillRect/>
                </a:stretch>
              </p:blipFill>
              <p:spPr>
                <a:xfrm>
                  <a:off x="4494855" y="572512"/>
                  <a:ext cx="36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237E8FE0-15FC-37D2-A145-0AD7C79E9EC0}"/>
                    </a:ext>
                  </a:extLst>
                </p14:cNvPr>
                <p14:cNvContentPartPr/>
                <p14:nvPr/>
              </p14:nvContentPartPr>
              <p14:xfrm>
                <a:off x="4512495" y="369472"/>
                <a:ext cx="434880" cy="338040"/>
              </p14:xfrm>
            </p:contentPart>
          </mc:Choice>
          <mc:Fallback xmlns="">
            <p:pic>
              <p:nvPicPr>
                <p:cNvPr id="15" name="Ink 14">
                  <a:extLst>
                    <a:ext uri="{FF2B5EF4-FFF2-40B4-BE49-F238E27FC236}">
                      <a16:creationId xmlns:a16="http://schemas.microsoft.com/office/drawing/2014/main" id="{237E8FE0-15FC-37D2-A145-0AD7C79E9EC0}"/>
                    </a:ext>
                  </a:extLst>
                </p:cNvPr>
                <p:cNvPicPr/>
                <p:nvPr/>
              </p:nvPicPr>
              <p:blipFill>
                <a:blip r:embed="rId25"/>
                <a:stretch>
                  <a:fillRect/>
                </a:stretch>
              </p:blipFill>
              <p:spPr>
                <a:xfrm>
                  <a:off x="4494855" y="351472"/>
                  <a:ext cx="4705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EF8BB2D9-E2B7-FEB3-9879-9974660269D1}"/>
                    </a:ext>
                  </a:extLst>
                </p14:cNvPr>
                <p14:cNvContentPartPr/>
                <p14:nvPr/>
              </p14:nvContentPartPr>
              <p14:xfrm>
                <a:off x="2455455" y="284872"/>
                <a:ext cx="1025280" cy="1896120"/>
              </p14:xfrm>
            </p:contentPart>
          </mc:Choice>
          <mc:Fallback xmlns="">
            <p:pic>
              <p:nvPicPr>
                <p:cNvPr id="20" name="Ink 19">
                  <a:extLst>
                    <a:ext uri="{FF2B5EF4-FFF2-40B4-BE49-F238E27FC236}">
                      <a16:creationId xmlns:a16="http://schemas.microsoft.com/office/drawing/2014/main" id="{EF8BB2D9-E2B7-FEB3-9879-9974660269D1}"/>
                    </a:ext>
                  </a:extLst>
                </p:cNvPr>
                <p:cNvPicPr/>
                <p:nvPr/>
              </p:nvPicPr>
              <p:blipFill>
                <a:blip r:embed="rId27"/>
                <a:stretch>
                  <a:fillRect/>
                </a:stretch>
              </p:blipFill>
              <p:spPr>
                <a:xfrm>
                  <a:off x="2437455" y="266872"/>
                  <a:ext cx="1060920" cy="193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B9A93A47-3CD3-880C-6392-2A80B25762D2}"/>
                    </a:ext>
                  </a:extLst>
                </p14:cNvPr>
                <p14:cNvContentPartPr/>
                <p14:nvPr/>
              </p14:nvContentPartPr>
              <p14:xfrm>
                <a:off x="2870895" y="1415992"/>
                <a:ext cx="360" cy="395640"/>
              </p14:xfrm>
            </p:contentPart>
          </mc:Choice>
          <mc:Fallback xmlns="">
            <p:pic>
              <p:nvPicPr>
                <p:cNvPr id="22" name="Ink 21">
                  <a:extLst>
                    <a:ext uri="{FF2B5EF4-FFF2-40B4-BE49-F238E27FC236}">
                      <a16:creationId xmlns:a16="http://schemas.microsoft.com/office/drawing/2014/main" id="{B9A93A47-3CD3-880C-6392-2A80B25762D2}"/>
                    </a:ext>
                  </a:extLst>
                </p:cNvPr>
                <p:cNvPicPr/>
                <p:nvPr/>
              </p:nvPicPr>
              <p:blipFill>
                <a:blip r:embed="rId29"/>
                <a:stretch>
                  <a:fillRect/>
                </a:stretch>
              </p:blipFill>
              <p:spPr>
                <a:xfrm>
                  <a:off x="2853255" y="1397992"/>
                  <a:ext cx="360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EF2C4887-AF9E-0569-C9F3-63D61F02E601}"/>
                    </a:ext>
                  </a:extLst>
                </p14:cNvPr>
                <p14:cNvContentPartPr/>
                <p14:nvPr/>
              </p14:nvContentPartPr>
              <p14:xfrm>
                <a:off x="2860815" y="2281072"/>
                <a:ext cx="41760" cy="705960"/>
              </p14:xfrm>
            </p:contentPart>
          </mc:Choice>
          <mc:Fallback xmlns="">
            <p:pic>
              <p:nvPicPr>
                <p:cNvPr id="23" name="Ink 22">
                  <a:extLst>
                    <a:ext uri="{FF2B5EF4-FFF2-40B4-BE49-F238E27FC236}">
                      <a16:creationId xmlns:a16="http://schemas.microsoft.com/office/drawing/2014/main" id="{EF2C4887-AF9E-0569-C9F3-63D61F02E601}"/>
                    </a:ext>
                  </a:extLst>
                </p:cNvPr>
                <p:cNvPicPr/>
                <p:nvPr/>
              </p:nvPicPr>
              <p:blipFill>
                <a:blip r:embed="rId31"/>
                <a:stretch>
                  <a:fillRect/>
                </a:stretch>
              </p:blipFill>
              <p:spPr>
                <a:xfrm>
                  <a:off x="2843175" y="2263072"/>
                  <a:ext cx="77400" cy="741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273B8BC0-D148-EB5E-50EE-2ABE57EB37D6}"/>
                    </a:ext>
                  </a:extLst>
                </p14:cNvPr>
                <p14:cNvContentPartPr/>
                <p14:nvPr/>
              </p14:nvContentPartPr>
              <p14:xfrm>
                <a:off x="2860815" y="3293752"/>
                <a:ext cx="100080" cy="645120"/>
              </p14:xfrm>
            </p:contentPart>
          </mc:Choice>
          <mc:Fallback xmlns="">
            <p:pic>
              <p:nvPicPr>
                <p:cNvPr id="24" name="Ink 23">
                  <a:extLst>
                    <a:ext uri="{FF2B5EF4-FFF2-40B4-BE49-F238E27FC236}">
                      <a16:creationId xmlns:a16="http://schemas.microsoft.com/office/drawing/2014/main" id="{273B8BC0-D148-EB5E-50EE-2ABE57EB37D6}"/>
                    </a:ext>
                  </a:extLst>
                </p:cNvPr>
                <p:cNvPicPr/>
                <p:nvPr/>
              </p:nvPicPr>
              <p:blipFill>
                <a:blip r:embed="rId33"/>
                <a:stretch>
                  <a:fillRect/>
                </a:stretch>
              </p:blipFill>
              <p:spPr>
                <a:xfrm>
                  <a:off x="2843175" y="3276112"/>
                  <a:ext cx="13572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818F75BC-9DD6-5EA4-6398-6CDF198830D0}"/>
                    </a:ext>
                  </a:extLst>
                </p14:cNvPr>
                <p14:cNvContentPartPr/>
                <p14:nvPr/>
              </p14:nvContentPartPr>
              <p14:xfrm>
                <a:off x="3233775" y="1769872"/>
                <a:ext cx="93240" cy="1452960"/>
              </p14:xfrm>
            </p:contentPart>
          </mc:Choice>
          <mc:Fallback xmlns="">
            <p:pic>
              <p:nvPicPr>
                <p:cNvPr id="25" name="Ink 24">
                  <a:extLst>
                    <a:ext uri="{FF2B5EF4-FFF2-40B4-BE49-F238E27FC236}">
                      <a16:creationId xmlns:a16="http://schemas.microsoft.com/office/drawing/2014/main" id="{818F75BC-9DD6-5EA4-6398-6CDF198830D0}"/>
                    </a:ext>
                  </a:extLst>
                </p:cNvPr>
                <p:cNvPicPr/>
                <p:nvPr/>
              </p:nvPicPr>
              <p:blipFill>
                <a:blip r:embed="rId35"/>
                <a:stretch>
                  <a:fillRect/>
                </a:stretch>
              </p:blipFill>
              <p:spPr>
                <a:xfrm>
                  <a:off x="3215775" y="1751872"/>
                  <a:ext cx="128880" cy="1488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13D8BE4E-944A-CA68-89FC-0D6562ADDE51}"/>
                    </a:ext>
                  </a:extLst>
                </p14:cNvPr>
                <p14:cNvContentPartPr/>
                <p14:nvPr/>
              </p14:nvContentPartPr>
              <p14:xfrm>
                <a:off x="3362655" y="3618112"/>
                <a:ext cx="159120" cy="453240"/>
              </p14:xfrm>
            </p:contentPart>
          </mc:Choice>
          <mc:Fallback xmlns="">
            <p:pic>
              <p:nvPicPr>
                <p:cNvPr id="26" name="Ink 25">
                  <a:extLst>
                    <a:ext uri="{FF2B5EF4-FFF2-40B4-BE49-F238E27FC236}">
                      <a16:creationId xmlns:a16="http://schemas.microsoft.com/office/drawing/2014/main" id="{13D8BE4E-944A-CA68-89FC-0D6562ADDE51}"/>
                    </a:ext>
                  </a:extLst>
                </p:cNvPr>
                <p:cNvPicPr/>
                <p:nvPr/>
              </p:nvPicPr>
              <p:blipFill>
                <a:blip r:embed="rId37"/>
                <a:stretch>
                  <a:fillRect/>
                </a:stretch>
              </p:blipFill>
              <p:spPr>
                <a:xfrm>
                  <a:off x="3344655" y="3600472"/>
                  <a:ext cx="19476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2B1611B2-F31E-F5F6-7743-2955FE39ED01}"/>
                    </a:ext>
                  </a:extLst>
                </p14:cNvPr>
                <p14:cNvContentPartPr/>
                <p14:nvPr/>
              </p14:nvContentPartPr>
              <p14:xfrm>
                <a:off x="3407655" y="4198072"/>
                <a:ext cx="4320" cy="366840"/>
              </p14:xfrm>
            </p:contentPart>
          </mc:Choice>
          <mc:Fallback xmlns="">
            <p:pic>
              <p:nvPicPr>
                <p:cNvPr id="27" name="Ink 26">
                  <a:extLst>
                    <a:ext uri="{FF2B5EF4-FFF2-40B4-BE49-F238E27FC236}">
                      <a16:creationId xmlns:a16="http://schemas.microsoft.com/office/drawing/2014/main" id="{2B1611B2-F31E-F5F6-7743-2955FE39ED01}"/>
                    </a:ext>
                  </a:extLst>
                </p:cNvPr>
                <p:cNvPicPr/>
                <p:nvPr/>
              </p:nvPicPr>
              <p:blipFill>
                <a:blip r:embed="rId39"/>
                <a:stretch>
                  <a:fillRect/>
                </a:stretch>
              </p:blipFill>
              <p:spPr>
                <a:xfrm>
                  <a:off x="3390015" y="4180072"/>
                  <a:ext cx="3996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9EC1F542-BCC4-68F7-F2A3-75A20FB717D5}"/>
                    </a:ext>
                  </a:extLst>
                </p14:cNvPr>
                <p14:cNvContentPartPr/>
                <p14:nvPr/>
              </p14:nvContentPartPr>
              <p14:xfrm>
                <a:off x="3687015" y="2270992"/>
                <a:ext cx="81360" cy="1479240"/>
              </p14:xfrm>
            </p:contentPart>
          </mc:Choice>
          <mc:Fallback xmlns="">
            <p:pic>
              <p:nvPicPr>
                <p:cNvPr id="29" name="Ink 28">
                  <a:extLst>
                    <a:ext uri="{FF2B5EF4-FFF2-40B4-BE49-F238E27FC236}">
                      <a16:creationId xmlns:a16="http://schemas.microsoft.com/office/drawing/2014/main" id="{9EC1F542-BCC4-68F7-F2A3-75A20FB717D5}"/>
                    </a:ext>
                  </a:extLst>
                </p:cNvPr>
                <p:cNvPicPr/>
                <p:nvPr/>
              </p:nvPicPr>
              <p:blipFill>
                <a:blip r:embed="rId41"/>
                <a:stretch>
                  <a:fillRect/>
                </a:stretch>
              </p:blipFill>
              <p:spPr>
                <a:xfrm>
                  <a:off x="3669375" y="2252992"/>
                  <a:ext cx="117000" cy="1514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6F3E13DC-1F99-15A4-20D3-0B3C57DDE3DD}"/>
                    </a:ext>
                  </a:extLst>
                </p14:cNvPr>
                <p14:cNvContentPartPr/>
                <p14:nvPr/>
              </p14:nvContentPartPr>
              <p14:xfrm>
                <a:off x="3765495" y="3893512"/>
                <a:ext cx="171000" cy="1022400"/>
              </p14:xfrm>
            </p:contentPart>
          </mc:Choice>
          <mc:Fallback xmlns="">
            <p:pic>
              <p:nvPicPr>
                <p:cNvPr id="30" name="Ink 29">
                  <a:extLst>
                    <a:ext uri="{FF2B5EF4-FFF2-40B4-BE49-F238E27FC236}">
                      <a16:creationId xmlns:a16="http://schemas.microsoft.com/office/drawing/2014/main" id="{6F3E13DC-1F99-15A4-20D3-0B3C57DDE3DD}"/>
                    </a:ext>
                  </a:extLst>
                </p:cNvPr>
                <p:cNvPicPr/>
                <p:nvPr/>
              </p:nvPicPr>
              <p:blipFill>
                <a:blip r:embed="rId43"/>
                <a:stretch>
                  <a:fillRect/>
                </a:stretch>
              </p:blipFill>
              <p:spPr>
                <a:xfrm>
                  <a:off x="3747855" y="3875872"/>
                  <a:ext cx="206640" cy="1058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ADC2DCDF-0394-286F-DE45-9D363B2CA784}"/>
                    </a:ext>
                  </a:extLst>
                </p14:cNvPr>
                <p14:cNvContentPartPr/>
                <p14:nvPr/>
              </p14:nvContentPartPr>
              <p14:xfrm>
                <a:off x="2477415" y="3843832"/>
                <a:ext cx="2265840" cy="1266480"/>
              </p14:xfrm>
            </p:contentPart>
          </mc:Choice>
          <mc:Fallback xmlns="">
            <p:pic>
              <p:nvPicPr>
                <p:cNvPr id="35" name="Ink 34">
                  <a:extLst>
                    <a:ext uri="{FF2B5EF4-FFF2-40B4-BE49-F238E27FC236}">
                      <a16:creationId xmlns:a16="http://schemas.microsoft.com/office/drawing/2014/main" id="{ADC2DCDF-0394-286F-DE45-9D363B2CA784}"/>
                    </a:ext>
                  </a:extLst>
                </p:cNvPr>
                <p:cNvPicPr/>
                <p:nvPr/>
              </p:nvPicPr>
              <p:blipFill>
                <a:blip r:embed="rId45"/>
                <a:stretch>
                  <a:fillRect/>
                </a:stretch>
              </p:blipFill>
              <p:spPr>
                <a:xfrm>
                  <a:off x="2459415" y="3826192"/>
                  <a:ext cx="2301480" cy="1302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00F69CD5-C53D-B425-B5E7-3C0CE0C5A59B}"/>
                    </a:ext>
                  </a:extLst>
                </p14:cNvPr>
                <p14:cNvContentPartPr/>
                <p14:nvPr/>
              </p14:nvContentPartPr>
              <p14:xfrm>
                <a:off x="4972935" y="4847152"/>
                <a:ext cx="12240" cy="509040"/>
              </p14:xfrm>
            </p:contentPart>
          </mc:Choice>
          <mc:Fallback xmlns="">
            <p:pic>
              <p:nvPicPr>
                <p:cNvPr id="37" name="Ink 36">
                  <a:extLst>
                    <a:ext uri="{FF2B5EF4-FFF2-40B4-BE49-F238E27FC236}">
                      <a16:creationId xmlns:a16="http://schemas.microsoft.com/office/drawing/2014/main" id="{00F69CD5-C53D-B425-B5E7-3C0CE0C5A59B}"/>
                    </a:ext>
                  </a:extLst>
                </p:cNvPr>
                <p:cNvPicPr/>
                <p:nvPr/>
              </p:nvPicPr>
              <p:blipFill>
                <a:blip r:embed="rId47"/>
                <a:stretch>
                  <a:fillRect/>
                </a:stretch>
              </p:blipFill>
              <p:spPr>
                <a:xfrm>
                  <a:off x="4954935" y="4829512"/>
                  <a:ext cx="4788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4048D8B8-414C-5645-5B46-F8055E1137B0}"/>
                    </a:ext>
                  </a:extLst>
                </p14:cNvPr>
                <p14:cNvContentPartPr/>
                <p14:nvPr/>
              </p14:nvContentPartPr>
              <p14:xfrm>
                <a:off x="4830735" y="4827352"/>
                <a:ext cx="194040" cy="499320"/>
              </p14:xfrm>
            </p:contentPart>
          </mc:Choice>
          <mc:Fallback xmlns="">
            <p:pic>
              <p:nvPicPr>
                <p:cNvPr id="39" name="Ink 38">
                  <a:extLst>
                    <a:ext uri="{FF2B5EF4-FFF2-40B4-BE49-F238E27FC236}">
                      <a16:creationId xmlns:a16="http://schemas.microsoft.com/office/drawing/2014/main" id="{4048D8B8-414C-5645-5B46-F8055E1137B0}"/>
                    </a:ext>
                  </a:extLst>
                </p:cNvPr>
                <p:cNvPicPr/>
                <p:nvPr/>
              </p:nvPicPr>
              <p:blipFill>
                <a:blip r:embed="rId49"/>
                <a:stretch>
                  <a:fillRect/>
                </a:stretch>
              </p:blipFill>
              <p:spPr>
                <a:xfrm>
                  <a:off x="4813095" y="4809352"/>
                  <a:ext cx="22968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BA8A9C35-56FF-CA8C-51F4-7A77F4FB688A}"/>
                    </a:ext>
                  </a:extLst>
                </p14:cNvPr>
                <p14:cNvContentPartPr/>
                <p14:nvPr/>
              </p14:nvContentPartPr>
              <p14:xfrm>
                <a:off x="4808055" y="5220832"/>
                <a:ext cx="285120" cy="2520"/>
              </p14:xfrm>
            </p:contentPart>
          </mc:Choice>
          <mc:Fallback xmlns="">
            <p:pic>
              <p:nvPicPr>
                <p:cNvPr id="40" name="Ink 39">
                  <a:extLst>
                    <a:ext uri="{FF2B5EF4-FFF2-40B4-BE49-F238E27FC236}">
                      <a16:creationId xmlns:a16="http://schemas.microsoft.com/office/drawing/2014/main" id="{BA8A9C35-56FF-CA8C-51F4-7A77F4FB688A}"/>
                    </a:ext>
                  </a:extLst>
                </p:cNvPr>
                <p:cNvPicPr/>
                <p:nvPr/>
              </p:nvPicPr>
              <p:blipFill>
                <a:blip r:embed="rId51"/>
                <a:stretch>
                  <a:fillRect/>
                </a:stretch>
              </p:blipFill>
              <p:spPr>
                <a:xfrm>
                  <a:off x="4790055" y="5202832"/>
                  <a:ext cx="320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5F00FBE8-F92D-3F18-BD9B-D00A2C6ACEFD}"/>
                    </a:ext>
                  </a:extLst>
                </p14:cNvPr>
                <p14:cNvContentPartPr/>
                <p14:nvPr/>
              </p14:nvContentPartPr>
              <p14:xfrm>
                <a:off x="5213775" y="4896472"/>
                <a:ext cx="27000" cy="484560"/>
              </p14:xfrm>
            </p:contentPart>
          </mc:Choice>
          <mc:Fallback xmlns="">
            <p:pic>
              <p:nvPicPr>
                <p:cNvPr id="41" name="Ink 40">
                  <a:extLst>
                    <a:ext uri="{FF2B5EF4-FFF2-40B4-BE49-F238E27FC236}">
                      <a16:creationId xmlns:a16="http://schemas.microsoft.com/office/drawing/2014/main" id="{5F00FBE8-F92D-3F18-BD9B-D00A2C6ACEFD}"/>
                    </a:ext>
                  </a:extLst>
                </p:cNvPr>
                <p:cNvPicPr/>
                <p:nvPr/>
              </p:nvPicPr>
              <p:blipFill>
                <a:blip r:embed="rId53"/>
                <a:stretch>
                  <a:fillRect/>
                </a:stretch>
              </p:blipFill>
              <p:spPr>
                <a:xfrm>
                  <a:off x="5196135" y="4878472"/>
                  <a:ext cx="6264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4B27C457-7F67-7956-F338-AD986B017557}"/>
                    </a:ext>
                  </a:extLst>
                </p14:cNvPr>
                <p14:cNvContentPartPr/>
                <p14:nvPr/>
              </p14:nvContentPartPr>
              <p14:xfrm>
                <a:off x="5194695" y="4935352"/>
                <a:ext cx="383040" cy="552960"/>
              </p14:xfrm>
            </p:contentPart>
          </mc:Choice>
          <mc:Fallback xmlns="">
            <p:pic>
              <p:nvPicPr>
                <p:cNvPr id="42" name="Ink 41">
                  <a:extLst>
                    <a:ext uri="{FF2B5EF4-FFF2-40B4-BE49-F238E27FC236}">
                      <a16:creationId xmlns:a16="http://schemas.microsoft.com/office/drawing/2014/main" id="{4B27C457-7F67-7956-F338-AD986B017557}"/>
                    </a:ext>
                  </a:extLst>
                </p:cNvPr>
                <p:cNvPicPr/>
                <p:nvPr/>
              </p:nvPicPr>
              <p:blipFill>
                <a:blip r:embed="rId55"/>
                <a:stretch>
                  <a:fillRect/>
                </a:stretch>
              </p:blipFill>
              <p:spPr>
                <a:xfrm>
                  <a:off x="5176695" y="4917352"/>
                  <a:ext cx="418680" cy="58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2" name="Ink 1">
                <a:extLst>
                  <a:ext uri="{FF2B5EF4-FFF2-40B4-BE49-F238E27FC236}">
                    <a16:creationId xmlns:a16="http://schemas.microsoft.com/office/drawing/2014/main" id="{2CC8167B-E7AD-00BD-616D-6A0142633AB1}"/>
                  </a:ext>
                </a:extLst>
              </p14:cNvPr>
              <p14:cNvContentPartPr/>
              <p14:nvPr/>
            </p14:nvContentPartPr>
            <p14:xfrm>
              <a:off x="1847250" y="124470"/>
              <a:ext cx="4842720" cy="3093840"/>
            </p14:xfrm>
          </p:contentPart>
        </mc:Choice>
        <mc:Fallback>
          <p:pic>
            <p:nvPicPr>
              <p:cNvPr id="2" name="Ink 1">
                <a:extLst>
                  <a:ext uri="{FF2B5EF4-FFF2-40B4-BE49-F238E27FC236}">
                    <a16:creationId xmlns:a16="http://schemas.microsoft.com/office/drawing/2014/main" id="{2CC8167B-E7AD-00BD-616D-6A0142633AB1}"/>
                  </a:ext>
                </a:extLst>
              </p:cNvPr>
              <p:cNvPicPr/>
              <p:nvPr/>
            </p:nvPicPr>
            <p:blipFill>
              <a:blip r:embed="rId57"/>
              <a:stretch>
                <a:fillRect/>
              </a:stretch>
            </p:blipFill>
            <p:spPr>
              <a:xfrm>
                <a:off x="1829250" y="106830"/>
                <a:ext cx="4878360" cy="3129480"/>
              </a:xfrm>
              <a:prstGeom prst="rect">
                <a:avLst/>
              </a:prstGeom>
            </p:spPr>
          </p:pic>
        </mc:Fallback>
      </mc:AlternateContent>
    </p:spTree>
    <p:extLst>
      <p:ext uri="{BB962C8B-B14F-4D97-AF65-F5344CB8AC3E}">
        <p14:creationId xmlns:p14="http://schemas.microsoft.com/office/powerpoint/2010/main" val="165128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5800" y="870466"/>
            <a:ext cx="7961312" cy="4953000"/>
            <a:chOff x="609600" y="1447800"/>
            <a:chExt cx="7961312" cy="4953000"/>
          </a:xfrm>
        </p:grpSpPr>
        <p:pic>
          <p:nvPicPr>
            <p:cNvPr id="4" name="Picture 5" descr="fig24-1-4"/>
            <p:cNvPicPr>
              <a:picLocks noChangeAspect="1" noChangeArrowheads="1"/>
            </p:cNvPicPr>
            <p:nvPr/>
          </p:nvPicPr>
          <p:blipFill>
            <a:blip r:embed="rId2"/>
            <a:srcRect/>
            <a:stretch>
              <a:fillRect/>
            </a:stretch>
          </p:blipFill>
          <p:spPr bwMode="auto">
            <a:xfrm>
              <a:off x="609600" y="1447800"/>
              <a:ext cx="4930775" cy="2695575"/>
            </a:xfrm>
            <a:prstGeom prst="rect">
              <a:avLst/>
            </a:prstGeom>
            <a:noFill/>
          </p:spPr>
        </p:pic>
        <p:pic>
          <p:nvPicPr>
            <p:cNvPr id="5" name="Picture 10" descr="ADderive"/>
            <p:cNvPicPr>
              <a:picLocks noChangeAspect="1" noChangeArrowheads="1"/>
            </p:cNvPicPr>
            <p:nvPr/>
          </p:nvPicPr>
          <p:blipFill>
            <a:blip r:embed="rId3"/>
            <a:srcRect/>
            <a:stretch>
              <a:fillRect/>
            </a:stretch>
          </p:blipFill>
          <p:spPr bwMode="auto">
            <a:xfrm>
              <a:off x="5715000" y="1600200"/>
              <a:ext cx="2855912" cy="4800600"/>
            </a:xfrm>
            <a:prstGeom prst="rect">
              <a:avLst/>
            </a:prstGeom>
            <a:noFill/>
          </p:spPr>
        </p:pic>
      </p:grpSp>
      <p:graphicFrame>
        <p:nvGraphicFramePr>
          <p:cNvPr id="1026" name="Object 2"/>
          <p:cNvGraphicFramePr>
            <a:graphicFrameLocks noChangeAspect="1"/>
          </p:cNvGraphicFramePr>
          <p:nvPr/>
        </p:nvGraphicFramePr>
        <p:xfrm>
          <a:off x="457200" y="4343400"/>
          <a:ext cx="5181600" cy="360363"/>
        </p:xfrm>
        <a:graphic>
          <a:graphicData uri="http://schemas.openxmlformats.org/presentationml/2006/ole">
            <mc:AlternateContent xmlns:mc="http://schemas.openxmlformats.org/markup-compatibility/2006">
              <mc:Choice xmlns:v="urn:schemas-microsoft-com:vml" Requires="v">
                <p:oleObj name="Equation" r:id="rId4" imgW="2933700" imgH="203200" progId="">
                  <p:embed/>
                </p:oleObj>
              </mc:Choice>
              <mc:Fallback>
                <p:oleObj name="Equation" r:id="rId4" imgW="2933700" imgH="2032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343400"/>
                        <a:ext cx="5181600" cy="360363"/>
                      </a:xfrm>
                      <a:prstGeom prst="rect">
                        <a:avLst/>
                      </a:prstGeom>
                      <a:solidFill>
                        <a:srgbClr val="FF99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2"/>
          <p:cNvSpPr txBox="1">
            <a:spLocks noChangeArrowheads="1"/>
          </p:cNvSpPr>
          <p:nvPr/>
        </p:nvSpPr>
        <p:spPr>
          <a:xfrm>
            <a:off x="602226" y="226901"/>
            <a:ext cx="6477000" cy="609600"/>
          </a:xfrm>
          <a:prstGeom prst="rect">
            <a:avLst/>
          </a:prstGeom>
          <a:ln>
            <a:solidFill>
              <a:schemeClr val="accent1">
                <a:lumMod val="20000"/>
                <a:lumOff val="80000"/>
              </a:schemeClr>
            </a:solidFill>
          </a:ln>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j-lt"/>
                <a:ea typeface="+mj-ea"/>
                <a:cs typeface="+mj-cs"/>
              </a:rPr>
              <a:t>Turunan</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j-lt"/>
                <a:ea typeface="+mj-ea"/>
                <a:cs typeface="+mj-cs"/>
              </a:rPr>
              <a:t>Kurva</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Aggregate Demand </a:t>
            </a:r>
            <a:r>
              <a:rPr kumimoji="0" lang="en-US" sz="32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j-lt"/>
                <a:ea typeface="+mj-ea"/>
                <a:cs typeface="+mj-cs"/>
              </a:rPr>
              <a:t>dari</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AE </a:t>
            </a:r>
          </a:p>
        </p:txBody>
      </p:sp>
      <p:sp>
        <p:nvSpPr>
          <p:cNvPr id="10" name="Rectangle 3"/>
          <p:cNvSpPr txBox="1">
            <a:spLocks noChangeArrowheads="1"/>
          </p:cNvSpPr>
          <p:nvPr/>
        </p:nvSpPr>
        <p:spPr>
          <a:xfrm>
            <a:off x="609600" y="4876800"/>
            <a:ext cx="4876800" cy="1066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0" i="0" u="none" strike="noStrike" kern="1200" cap="none" spc="0" normalizeH="0" baseline="0" noProof="0" dirty="0">
                <a:ln>
                  <a:noFill/>
                </a:ln>
                <a:effectLst/>
                <a:uLnTx/>
                <a:uFillTx/>
                <a:latin typeface="+mn-lt"/>
                <a:ea typeface="+mn-ea"/>
                <a:cs typeface="+mn-cs"/>
              </a:rPr>
              <a:t>At every point along the aggregate demand curve, the aggregate quantity of output demanded is exactly equal to planned aggregate expenditure.</a:t>
            </a:r>
          </a:p>
        </p:txBody>
      </p:sp>
      <p:sp>
        <p:nvSpPr>
          <p:cNvPr id="12" name="Text Box 5"/>
          <p:cNvSpPr txBox="1">
            <a:spLocks noChangeArrowheads="1"/>
          </p:cNvSpPr>
          <p:nvPr/>
        </p:nvSpPr>
        <p:spPr bwMode="auto">
          <a:xfrm>
            <a:off x="685800" y="5638800"/>
            <a:ext cx="1752600" cy="369332"/>
          </a:xfrm>
          <a:prstGeom prst="rect">
            <a:avLst/>
          </a:prstGeom>
          <a:solidFill>
            <a:srgbClr val="FF9900">
              <a:alpha val="50000"/>
            </a:srgbClr>
          </a:solidFill>
          <a:ln w="9525">
            <a:noFill/>
            <a:miter lim="800000"/>
          </a:ln>
          <a:effectLst/>
        </p:spPr>
        <p:txBody>
          <a:bodyPr wrap="square">
            <a:spAutoFit/>
          </a:bodyPr>
          <a:lstStyle/>
          <a:p>
            <a:pPr>
              <a:spcBef>
                <a:spcPct val="50000"/>
              </a:spcBef>
            </a:pPr>
            <a:r>
              <a:rPr lang="en-US" i="1" dirty="0">
                <a:latin typeface="Arial" panose="020B0604020202020204" pitchFamily="34" charset="0"/>
              </a:rPr>
              <a:t>Y = C + I + G</a:t>
            </a:r>
          </a:p>
        </p:txBody>
      </p:sp>
      <p:sp>
        <p:nvSpPr>
          <p:cNvPr id="13" name="Text Box 7"/>
          <p:cNvSpPr txBox="1">
            <a:spLocks noChangeArrowheads="1"/>
          </p:cNvSpPr>
          <p:nvPr/>
        </p:nvSpPr>
        <p:spPr bwMode="auto">
          <a:xfrm>
            <a:off x="2475271" y="5731133"/>
            <a:ext cx="1752600" cy="276999"/>
          </a:xfrm>
          <a:prstGeom prst="rect">
            <a:avLst/>
          </a:prstGeom>
          <a:noFill/>
          <a:ln w="9525">
            <a:noFill/>
            <a:miter lim="800000"/>
          </a:ln>
          <a:effectLst/>
        </p:spPr>
        <p:txBody>
          <a:bodyPr wrap="square">
            <a:spAutoFit/>
          </a:bodyPr>
          <a:lstStyle/>
          <a:p>
            <a:pPr>
              <a:spcBef>
                <a:spcPct val="50000"/>
              </a:spcBef>
            </a:pPr>
            <a:r>
              <a:rPr lang="en-US" sz="1200" dirty="0">
                <a:latin typeface="Arial" panose="020B0604020202020204" pitchFamily="34" charset="0"/>
              </a:rPr>
              <a:t>equilibrium condition</a:t>
            </a:r>
          </a:p>
        </p:txBody>
      </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7993010" y="2167676"/>
              <a:ext cx="131040" cy="61560"/>
            </p14:xfrm>
          </p:contentPart>
        </mc:Choice>
        <mc:Fallback xmlns="">
          <p:pic>
            <p:nvPicPr>
              <p:cNvPr id="7" name="Ink 6"/>
            </p:nvPicPr>
            <p:blipFill>
              <a:blip r:embed="rId10"/>
            </p:blipFill>
            <p:spPr>
              <a:xfrm>
                <a:off x="7993010" y="2167676"/>
                <a:ext cx="131040" cy="61560"/>
              </a:xfrm>
              <a:prstGeom prst="rect"/>
            </p:spPr>
          </p:pic>
        </mc:Fallback>
      </mc:AlternateContent>
      <p:grpSp>
        <p:nvGrpSpPr>
          <p:cNvPr id="15" name="Group 14"/>
          <p:cNvGrpSpPr/>
          <p:nvPr/>
        </p:nvGrpSpPr>
        <p:grpSpPr>
          <a:xfrm>
            <a:off x="8228810" y="2152556"/>
            <a:ext cx="418320" cy="128160"/>
            <a:chOff x="8228810" y="2152556"/>
            <a:chExt cx="418320" cy="128160"/>
          </a:xfrm>
        </p:grpSpPr>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8228810" y="2197196"/>
                <a:ext cx="122760" cy="83520"/>
              </p14:xfrm>
            </p:contentPart>
          </mc:Choice>
          <mc:Fallback xmlns="">
            <p:pic>
              <p:nvPicPr>
                <p:cNvPr id="11" name="Ink 10"/>
              </p:nvPicPr>
              <p:blipFill>
                <a:blip r:embed="rId12"/>
              </p:blipFill>
              <p:spPr>
                <a:xfrm>
                  <a:off x="8228810" y="2197196"/>
                  <a:ext cx="122760" cy="83520"/>
                </a:xfrm>
                <a:prstGeom prst="rect"/>
              </p:spPr>
            </p:pic>
          </mc:Fallback>
        </mc:AlternateContent>
        <mc:AlternateContent xmlns:mc="http://schemas.openxmlformats.org/markup-compatibility/2006" xmlns:p14="http://schemas.microsoft.com/office/powerpoint/2010/main">
          <mc:Choice Requires="p14">
            <p:contentPart p14:bwMode="auto" r:id="rId13">
              <p14:nvContentPartPr>
                <p14:cNvPr id="14" name="Ink 13"/>
                <p14:cNvContentPartPr/>
                <p14:nvPr/>
              </p14:nvContentPartPr>
              <p14:xfrm>
                <a:off x="8494850" y="2152556"/>
                <a:ext cx="152280" cy="69840"/>
              </p14:xfrm>
            </p:contentPart>
          </mc:Choice>
          <mc:Fallback xmlns="">
            <p:pic>
              <p:nvPicPr>
                <p:cNvPr id="14" name="Ink 13"/>
              </p:nvPicPr>
              <p:blipFill>
                <a:blip r:embed="rId14"/>
              </p:blipFill>
              <p:spPr>
                <a:xfrm>
                  <a:off x="8494850" y="2152556"/>
                  <a:ext cx="152280" cy="69840"/>
                </a:xfrm>
                <a:prstGeom prst="rect"/>
              </p:spPr>
            </p:pic>
          </mc:Fallback>
        </mc:AlternateContent>
      </p:grpSp>
      <mc:AlternateContent xmlns:mc="http://schemas.openxmlformats.org/markup-compatibility/2006" xmlns:p14="http://schemas.microsoft.com/office/powerpoint/2010/main">
        <mc:Choice Requires="p14">
          <p:contentPart p14:bwMode="auto" r:id="rId15">
            <p14:nvContentPartPr>
              <p14:cNvPr id="1036" name="Ink 1035"/>
              <p14:cNvContentPartPr/>
              <p14:nvPr/>
            </p14:nvContentPartPr>
            <p14:xfrm>
              <a:off x="6992210" y="4409036"/>
              <a:ext cx="219960" cy="154440"/>
            </p14:xfrm>
          </p:contentPart>
        </mc:Choice>
        <mc:Fallback xmlns="">
          <p:pic>
            <p:nvPicPr>
              <p:cNvPr id="1036" name="Ink 1035"/>
            </p:nvPicPr>
            <p:blipFill>
              <a:blip r:embed="rId54"/>
            </p:blipFill>
            <p:spPr>
              <a:xfrm>
                <a:off x="6992210" y="4409036"/>
                <a:ext cx="219960" cy="154440"/>
              </a:xfrm>
              <a:prstGeom prst="rect"/>
            </p:spPr>
          </p:pic>
        </mc:Fallback>
      </mc:AlternateContent>
      <mc:AlternateContent xmlns:mc="http://schemas.openxmlformats.org/markup-compatibility/2006" xmlns:p14="http://schemas.microsoft.com/office/powerpoint/2010/main">
        <mc:Choice Requires="p14">
          <p:contentPart p14:bwMode="auto" r:id="rId55">
            <p14:nvContentPartPr>
              <p14:cNvPr id="1037" name="Ink 1036"/>
              <p14:cNvContentPartPr/>
              <p14:nvPr/>
            </p14:nvContentPartPr>
            <p14:xfrm>
              <a:off x="6960170" y="4158836"/>
              <a:ext cx="717120" cy="606960"/>
            </p14:xfrm>
          </p:contentPart>
        </mc:Choice>
        <mc:Fallback xmlns="">
          <p:pic>
            <p:nvPicPr>
              <p:cNvPr id="1037" name="Ink 1036"/>
            </p:nvPicPr>
            <p:blipFill>
              <a:blip r:embed="rId56"/>
            </p:blipFill>
            <p:spPr>
              <a:xfrm>
                <a:off x="6960170" y="4158836"/>
                <a:ext cx="717120" cy="606960"/>
              </a:xfrm>
              <a:prstGeom prst="rect"/>
            </p:spPr>
          </p:pic>
        </mc:Fallback>
      </mc:AlternateContent>
      <mc:AlternateContent xmlns:mc="http://schemas.openxmlformats.org/markup-compatibility/2006" xmlns:p14="http://schemas.microsoft.com/office/powerpoint/2010/main">
        <mc:Choice Requires="p14">
          <p:contentPart p14:bwMode="auto" r:id="rId57">
            <p14:nvContentPartPr>
              <p14:cNvPr id="21" name="Ink 20">
                <a:extLst>
                  <a:ext uri="{FF2B5EF4-FFF2-40B4-BE49-F238E27FC236}">
                    <a16:creationId xmlns:a16="http://schemas.microsoft.com/office/drawing/2014/main" id="{4EAF441C-02FA-A2E6-56E5-06CE293E2C7F}"/>
                  </a:ext>
                </a:extLst>
              </p14:cNvPr>
              <p14:cNvContentPartPr/>
              <p14:nvPr/>
            </p14:nvContentPartPr>
            <p14:xfrm>
              <a:off x="8199975" y="3979552"/>
              <a:ext cx="533520" cy="658080"/>
            </p14:xfrm>
          </p:contentPart>
        </mc:Choice>
        <mc:Fallback xmlns="">
          <p:pic>
            <p:nvPicPr>
              <p:cNvPr id="21" name="Ink 20">
                <a:extLst>
                  <a:ext uri="{FF2B5EF4-FFF2-40B4-BE49-F238E27FC236}">
                    <a16:creationId xmlns:a16="http://schemas.microsoft.com/office/drawing/2014/main" id="{4EAF441C-02FA-A2E6-56E5-06CE293E2C7F}"/>
                  </a:ext>
                </a:extLst>
              </p:cNvPr>
              <p:cNvPicPr/>
              <p:nvPr/>
            </p:nvPicPr>
            <p:blipFill>
              <a:blip r:embed="rId58"/>
              <a:stretch>
                <a:fillRect/>
              </a:stretch>
            </p:blipFill>
            <p:spPr>
              <a:xfrm>
                <a:off x="8182335" y="3961912"/>
                <a:ext cx="56916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 name="Ink 23">
                <a:extLst>
                  <a:ext uri="{FF2B5EF4-FFF2-40B4-BE49-F238E27FC236}">
                    <a16:creationId xmlns:a16="http://schemas.microsoft.com/office/drawing/2014/main" id="{2D69D548-A20D-EF83-4C51-EDC04AC19D46}"/>
                  </a:ext>
                </a:extLst>
              </p14:cNvPr>
              <p14:cNvContentPartPr/>
              <p14:nvPr/>
            </p14:nvContentPartPr>
            <p14:xfrm>
              <a:off x="3568935" y="4119232"/>
              <a:ext cx="235440" cy="100440"/>
            </p14:xfrm>
          </p:contentPart>
        </mc:Choice>
        <mc:Fallback xmlns="">
          <p:pic>
            <p:nvPicPr>
              <p:cNvPr id="24" name="Ink 23">
                <a:extLst>
                  <a:ext uri="{FF2B5EF4-FFF2-40B4-BE49-F238E27FC236}">
                    <a16:creationId xmlns:a16="http://schemas.microsoft.com/office/drawing/2014/main" id="{2D69D548-A20D-EF83-4C51-EDC04AC19D46}"/>
                  </a:ext>
                </a:extLst>
              </p:cNvPr>
              <p:cNvPicPr/>
              <p:nvPr/>
            </p:nvPicPr>
            <p:blipFill>
              <a:blip r:embed="rId60"/>
              <a:stretch>
                <a:fillRect/>
              </a:stretch>
            </p:blipFill>
            <p:spPr>
              <a:xfrm>
                <a:off x="3550935" y="4101592"/>
                <a:ext cx="271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Ink 27">
                <a:extLst>
                  <a:ext uri="{FF2B5EF4-FFF2-40B4-BE49-F238E27FC236}">
                    <a16:creationId xmlns:a16="http://schemas.microsoft.com/office/drawing/2014/main" id="{8F6F90B3-B37D-B3DB-2DE6-BDEBE0BE51AB}"/>
                  </a:ext>
                </a:extLst>
              </p14:cNvPr>
              <p14:cNvContentPartPr/>
              <p14:nvPr/>
            </p14:nvContentPartPr>
            <p14:xfrm>
              <a:off x="4630935" y="4129312"/>
              <a:ext cx="204480" cy="87480"/>
            </p14:xfrm>
          </p:contentPart>
        </mc:Choice>
        <mc:Fallback xmlns="">
          <p:pic>
            <p:nvPicPr>
              <p:cNvPr id="28" name="Ink 27">
                <a:extLst>
                  <a:ext uri="{FF2B5EF4-FFF2-40B4-BE49-F238E27FC236}">
                    <a16:creationId xmlns:a16="http://schemas.microsoft.com/office/drawing/2014/main" id="{8F6F90B3-B37D-B3DB-2DE6-BDEBE0BE51AB}"/>
                  </a:ext>
                </a:extLst>
              </p:cNvPr>
              <p:cNvPicPr/>
              <p:nvPr/>
            </p:nvPicPr>
            <p:blipFill>
              <a:blip r:embed="rId62"/>
              <a:stretch>
                <a:fillRect/>
              </a:stretch>
            </p:blipFill>
            <p:spPr>
              <a:xfrm>
                <a:off x="4612935" y="4111672"/>
                <a:ext cx="240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Ink 31">
                <a:extLst>
                  <a:ext uri="{FF2B5EF4-FFF2-40B4-BE49-F238E27FC236}">
                    <a16:creationId xmlns:a16="http://schemas.microsoft.com/office/drawing/2014/main" id="{C6CE4423-F86B-3929-CBD7-17F30D98778E}"/>
                  </a:ext>
                </a:extLst>
              </p14:cNvPr>
              <p14:cNvContentPartPr/>
              <p14:nvPr/>
            </p14:nvContentPartPr>
            <p14:xfrm>
              <a:off x="5555055" y="4777312"/>
              <a:ext cx="186480" cy="149040"/>
            </p14:xfrm>
          </p:contentPart>
        </mc:Choice>
        <mc:Fallback xmlns="">
          <p:pic>
            <p:nvPicPr>
              <p:cNvPr id="32" name="Ink 31">
                <a:extLst>
                  <a:ext uri="{FF2B5EF4-FFF2-40B4-BE49-F238E27FC236}">
                    <a16:creationId xmlns:a16="http://schemas.microsoft.com/office/drawing/2014/main" id="{C6CE4423-F86B-3929-CBD7-17F30D98778E}"/>
                  </a:ext>
                </a:extLst>
              </p:cNvPr>
              <p:cNvPicPr/>
              <p:nvPr/>
            </p:nvPicPr>
            <p:blipFill>
              <a:blip r:embed="rId64"/>
              <a:stretch>
                <a:fillRect/>
              </a:stretch>
            </p:blipFill>
            <p:spPr>
              <a:xfrm>
                <a:off x="5537055" y="4759312"/>
                <a:ext cx="222120" cy="184680"/>
              </a:xfrm>
              <a:prstGeom prst="rect">
                <a:avLst/>
              </a:prstGeom>
            </p:spPr>
          </p:pic>
        </mc:Fallback>
      </mc:AlternateContent>
      <p:grpSp>
        <p:nvGrpSpPr>
          <p:cNvPr id="41" name="Group 40">
            <a:extLst>
              <a:ext uri="{FF2B5EF4-FFF2-40B4-BE49-F238E27FC236}">
                <a16:creationId xmlns:a16="http://schemas.microsoft.com/office/drawing/2014/main" id="{D87BB108-CC84-4403-275A-49AC06C201F9}"/>
              </a:ext>
            </a:extLst>
          </p:cNvPr>
          <p:cNvGrpSpPr/>
          <p:nvPr/>
        </p:nvGrpSpPr>
        <p:grpSpPr>
          <a:xfrm>
            <a:off x="465735" y="3843832"/>
            <a:ext cx="1336320" cy="654120"/>
            <a:chOff x="465735" y="3843832"/>
            <a:chExt cx="1336320" cy="654120"/>
          </a:xfrm>
        </p:grpSpPr>
        <mc:AlternateContent xmlns:mc="http://schemas.openxmlformats.org/markup-compatibility/2006" xmlns:p14="http://schemas.microsoft.com/office/powerpoint/2010/main">
          <mc:Choice Requires="p14">
            <p:contentPart p14:bwMode="auto" r:id="rId65">
              <p14:nvContentPartPr>
                <p14:cNvPr id="33" name="Ink 32">
                  <a:extLst>
                    <a:ext uri="{FF2B5EF4-FFF2-40B4-BE49-F238E27FC236}">
                      <a16:creationId xmlns:a16="http://schemas.microsoft.com/office/drawing/2014/main" id="{032D488A-318F-727D-F43B-4DE8E9C749D5}"/>
                    </a:ext>
                  </a:extLst>
                </p14:cNvPr>
                <p14:cNvContentPartPr/>
                <p14:nvPr/>
              </p14:nvContentPartPr>
              <p14:xfrm>
                <a:off x="465735" y="3843832"/>
                <a:ext cx="104400" cy="394560"/>
              </p14:xfrm>
            </p:contentPart>
          </mc:Choice>
          <mc:Fallback xmlns="">
            <p:pic>
              <p:nvPicPr>
                <p:cNvPr id="33" name="Ink 32">
                  <a:extLst>
                    <a:ext uri="{FF2B5EF4-FFF2-40B4-BE49-F238E27FC236}">
                      <a16:creationId xmlns:a16="http://schemas.microsoft.com/office/drawing/2014/main" id="{032D488A-318F-727D-F43B-4DE8E9C749D5}"/>
                    </a:ext>
                  </a:extLst>
                </p:cNvPr>
                <p:cNvPicPr/>
                <p:nvPr/>
              </p:nvPicPr>
              <p:blipFill>
                <a:blip r:embed="rId66"/>
                <a:stretch>
                  <a:fillRect/>
                </a:stretch>
              </p:blipFill>
              <p:spPr>
                <a:xfrm>
                  <a:off x="447735" y="3826192"/>
                  <a:ext cx="14004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Ink 33">
                  <a:extLst>
                    <a:ext uri="{FF2B5EF4-FFF2-40B4-BE49-F238E27FC236}">
                      <a16:creationId xmlns:a16="http://schemas.microsoft.com/office/drawing/2014/main" id="{C2D93F8E-570B-1D0F-3D70-19CC644F8250}"/>
                    </a:ext>
                  </a:extLst>
                </p14:cNvPr>
                <p14:cNvContentPartPr/>
                <p14:nvPr/>
              </p14:nvContentPartPr>
              <p14:xfrm>
                <a:off x="560415" y="4080352"/>
                <a:ext cx="164520" cy="360"/>
              </p14:xfrm>
            </p:contentPart>
          </mc:Choice>
          <mc:Fallback xmlns="">
            <p:pic>
              <p:nvPicPr>
                <p:cNvPr id="34" name="Ink 33">
                  <a:extLst>
                    <a:ext uri="{FF2B5EF4-FFF2-40B4-BE49-F238E27FC236}">
                      <a16:creationId xmlns:a16="http://schemas.microsoft.com/office/drawing/2014/main" id="{C2D93F8E-570B-1D0F-3D70-19CC644F8250}"/>
                    </a:ext>
                  </a:extLst>
                </p:cNvPr>
                <p:cNvPicPr/>
                <p:nvPr/>
              </p:nvPicPr>
              <p:blipFill>
                <a:blip r:embed="rId68"/>
                <a:stretch>
                  <a:fillRect/>
                </a:stretch>
              </p:blipFill>
              <p:spPr>
                <a:xfrm>
                  <a:off x="542415" y="4062352"/>
                  <a:ext cx="200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Ink 34">
                  <a:extLst>
                    <a:ext uri="{FF2B5EF4-FFF2-40B4-BE49-F238E27FC236}">
                      <a16:creationId xmlns:a16="http://schemas.microsoft.com/office/drawing/2014/main" id="{ADF3FF23-F9F1-3945-7138-01B3ED5E5D4C}"/>
                    </a:ext>
                  </a:extLst>
                </p14:cNvPr>
                <p14:cNvContentPartPr/>
                <p14:nvPr/>
              </p14:nvContentPartPr>
              <p14:xfrm>
                <a:off x="659055" y="3863992"/>
                <a:ext cx="118080" cy="414000"/>
              </p14:xfrm>
            </p:contentPart>
          </mc:Choice>
          <mc:Fallback xmlns="">
            <p:pic>
              <p:nvPicPr>
                <p:cNvPr id="35" name="Ink 34">
                  <a:extLst>
                    <a:ext uri="{FF2B5EF4-FFF2-40B4-BE49-F238E27FC236}">
                      <a16:creationId xmlns:a16="http://schemas.microsoft.com/office/drawing/2014/main" id="{ADF3FF23-F9F1-3945-7138-01B3ED5E5D4C}"/>
                    </a:ext>
                  </a:extLst>
                </p:cNvPr>
                <p:cNvPicPr/>
                <p:nvPr/>
              </p:nvPicPr>
              <p:blipFill>
                <a:blip r:embed="rId70"/>
                <a:stretch>
                  <a:fillRect/>
                </a:stretch>
              </p:blipFill>
              <p:spPr>
                <a:xfrm>
                  <a:off x="641055" y="3846352"/>
                  <a:ext cx="15372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Ink 35">
                  <a:extLst>
                    <a:ext uri="{FF2B5EF4-FFF2-40B4-BE49-F238E27FC236}">
                      <a16:creationId xmlns:a16="http://schemas.microsoft.com/office/drawing/2014/main" id="{F9D93DE5-CA0D-756B-9A43-FFD604333908}"/>
                    </a:ext>
                  </a:extLst>
                </p14:cNvPr>
                <p14:cNvContentPartPr/>
                <p14:nvPr/>
              </p14:nvContentPartPr>
              <p14:xfrm>
                <a:off x="736815" y="4070272"/>
                <a:ext cx="265320" cy="228600"/>
              </p14:xfrm>
            </p:contentPart>
          </mc:Choice>
          <mc:Fallback xmlns="">
            <p:pic>
              <p:nvPicPr>
                <p:cNvPr id="36" name="Ink 35">
                  <a:extLst>
                    <a:ext uri="{FF2B5EF4-FFF2-40B4-BE49-F238E27FC236}">
                      <a16:creationId xmlns:a16="http://schemas.microsoft.com/office/drawing/2014/main" id="{F9D93DE5-CA0D-756B-9A43-FFD604333908}"/>
                    </a:ext>
                  </a:extLst>
                </p:cNvPr>
                <p:cNvPicPr/>
                <p:nvPr/>
              </p:nvPicPr>
              <p:blipFill>
                <a:blip r:embed="rId72"/>
                <a:stretch>
                  <a:fillRect/>
                </a:stretch>
              </p:blipFill>
              <p:spPr>
                <a:xfrm>
                  <a:off x="718815" y="4052632"/>
                  <a:ext cx="300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Ink 36">
                  <a:extLst>
                    <a:ext uri="{FF2B5EF4-FFF2-40B4-BE49-F238E27FC236}">
                      <a16:creationId xmlns:a16="http://schemas.microsoft.com/office/drawing/2014/main" id="{86DE8BF0-CFAA-1360-2593-0A85ADCD81C3}"/>
                    </a:ext>
                  </a:extLst>
                </p14:cNvPr>
                <p14:cNvContentPartPr/>
                <p14:nvPr/>
              </p14:nvContentPartPr>
              <p14:xfrm>
                <a:off x="1058655" y="3997552"/>
                <a:ext cx="204840" cy="260640"/>
              </p14:xfrm>
            </p:contentPart>
          </mc:Choice>
          <mc:Fallback xmlns="">
            <p:pic>
              <p:nvPicPr>
                <p:cNvPr id="37" name="Ink 36">
                  <a:extLst>
                    <a:ext uri="{FF2B5EF4-FFF2-40B4-BE49-F238E27FC236}">
                      <a16:creationId xmlns:a16="http://schemas.microsoft.com/office/drawing/2014/main" id="{86DE8BF0-CFAA-1360-2593-0A85ADCD81C3}"/>
                    </a:ext>
                  </a:extLst>
                </p:cNvPr>
                <p:cNvPicPr/>
                <p:nvPr/>
              </p:nvPicPr>
              <p:blipFill>
                <a:blip r:embed="rId74"/>
                <a:stretch>
                  <a:fillRect/>
                </a:stretch>
              </p:blipFill>
              <p:spPr>
                <a:xfrm>
                  <a:off x="1041015" y="3979912"/>
                  <a:ext cx="240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Ink 37">
                  <a:extLst>
                    <a:ext uri="{FF2B5EF4-FFF2-40B4-BE49-F238E27FC236}">
                      <a16:creationId xmlns:a16="http://schemas.microsoft.com/office/drawing/2014/main" id="{D2E0F9E1-A34B-FADB-D1E8-20CE7CA1F809}"/>
                    </a:ext>
                  </a:extLst>
                </p14:cNvPr>
                <p14:cNvContentPartPr/>
                <p14:nvPr/>
              </p14:nvContentPartPr>
              <p14:xfrm>
                <a:off x="1205175" y="4060912"/>
                <a:ext cx="307080" cy="437040"/>
              </p14:xfrm>
            </p:contentPart>
          </mc:Choice>
          <mc:Fallback xmlns="">
            <p:pic>
              <p:nvPicPr>
                <p:cNvPr id="38" name="Ink 37">
                  <a:extLst>
                    <a:ext uri="{FF2B5EF4-FFF2-40B4-BE49-F238E27FC236}">
                      <a16:creationId xmlns:a16="http://schemas.microsoft.com/office/drawing/2014/main" id="{D2E0F9E1-A34B-FADB-D1E8-20CE7CA1F809}"/>
                    </a:ext>
                  </a:extLst>
                </p:cNvPr>
                <p:cNvPicPr/>
                <p:nvPr/>
              </p:nvPicPr>
              <p:blipFill>
                <a:blip r:embed="rId76"/>
                <a:stretch>
                  <a:fillRect/>
                </a:stretch>
              </p:blipFill>
              <p:spPr>
                <a:xfrm>
                  <a:off x="1187535" y="4042912"/>
                  <a:ext cx="3427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0" name="Ink 39">
                  <a:extLst>
                    <a:ext uri="{FF2B5EF4-FFF2-40B4-BE49-F238E27FC236}">
                      <a16:creationId xmlns:a16="http://schemas.microsoft.com/office/drawing/2014/main" id="{E3DF3AE0-A5FE-A4C0-7E49-ECA5F6E581DD}"/>
                    </a:ext>
                  </a:extLst>
                </p14:cNvPr>
                <p14:cNvContentPartPr/>
                <p14:nvPr/>
              </p14:nvContentPartPr>
              <p14:xfrm>
                <a:off x="1516935" y="4168912"/>
                <a:ext cx="285120" cy="126360"/>
              </p14:xfrm>
            </p:contentPart>
          </mc:Choice>
          <mc:Fallback xmlns="">
            <p:pic>
              <p:nvPicPr>
                <p:cNvPr id="40" name="Ink 39">
                  <a:extLst>
                    <a:ext uri="{FF2B5EF4-FFF2-40B4-BE49-F238E27FC236}">
                      <a16:creationId xmlns:a16="http://schemas.microsoft.com/office/drawing/2014/main" id="{E3DF3AE0-A5FE-A4C0-7E49-ECA5F6E581DD}"/>
                    </a:ext>
                  </a:extLst>
                </p:cNvPr>
                <p:cNvPicPr/>
                <p:nvPr/>
              </p:nvPicPr>
              <p:blipFill>
                <a:blip r:embed="rId78"/>
                <a:stretch>
                  <a:fillRect/>
                </a:stretch>
              </p:blipFill>
              <p:spPr>
                <a:xfrm>
                  <a:off x="1499295" y="4151272"/>
                  <a:ext cx="320760" cy="16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2" name="Ink 41">
                <a:extLst>
                  <a:ext uri="{FF2B5EF4-FFF2-40B4-BE49-F238E27FC236}">
                    <a16:creationId xmlns:a16="http://schemas.microsoft.com/office/drawing/2014/main" id="{20A58003-4FBB-BFA5-0523-FA12DC3B7F38}"/>
                  </a:ext>
                </a:extLst>
              </p14:cNvPr>
              <p14:cNvContentPartPr/>
              <p14:nvPr/>
            </p14:nvContentPartPr>
            <p14:xfrm>
              <a:off x="2517015" y="4735552"/>
              <a:ext cx="298800" cy="88920"/>
            </p14:xfrm>
          </p:contentPart>
        </mc:Choice>
        <mc:Fallback xmlns="">
          <p:pic>
            <p:nvPicPr>
              <p:cNvPr id="42" name="Ink 41">
                <a:extLst>
                  <a:ext uri="{FF2B5EF4-FFF2-40B4-BE49-F238E27FC236}">
                    <a16:creationId xmlns:a16="http://schemas.microsoft.com/office/drawing/2014/main" id="{20A58003-4FBB-BFA5-0523-FA12DC3B7F38}"/>
                  </a:ext>
                </a:extLst>
              </p:cNvPr>
              <p:cNvPicPr/>
              <p:nvPr/>
            </p:nvPicPr>
            <p:blipFill>
              <a:blip r:embed="rId80"/>
              <a:stretch>
                <a:fillRect/>
              </a:stretch>
            </p:blipFill>
            <p:spPr>
              <a:xfrm>
                <a:off x="2499015" y="4717912"/>
                <a:ext cx="334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Ink 42">
                <a:extLst>
                  <a:ext uri="{FF2B5EF4-FFF2-40B4-BE49-F238E27FC236}">
                    <a16:creationId xmlns:a16="http://schemas.microsoft.com/office/drawing/2014/main" id="{7FE7643D-56D9-DE78-07CE-A501902E1D03}"/>
                  </a:ext>
                </a:extLst>
              </p14:cNvPr>
              <p14:cNvContentPartPr/>
              <p14:nvPr/>
            </p14:nvContentPartPr>
            <p14:xfrm>
              <a:off x="4630935" y="4795312"/>
              <a:ext cx="198720" cy="167760"/>
            </p14:xfrm>
          </p:contentPart>
        </mc:Choice>
        <mc:Fallback xmlns="">
          <p:pic>
            <p:nvPicPr>
              <p:cNvPr id="43" name="Ink 42">
                <a:extLst>
                  <a:ext uri="{FF2B5EF4-FFF2-40B4-BE49-F238E27FC236}">
                    <a16:creationId xmlns:a16="http://schemas.microsoft.com/office/drawing/2014/main" id="{7FE7643D-56D9-DE78-07CE-A501902E1D03}"/>
                  </a:ext>
                </a:extLst>
              </p:cNvPr>
              <p:cNvPicPr/>
              <p:nvPr/>
            </p:nvPicPr>
            <p:blipFill>
              <a:blip r:embed="rId82"/>
              <a:stretch>
                <a:fillRect/>
              </a:stretch>
            </p:blipFill>
            <p:spPr>
              <a:xfrm>
                <a:off x="4612935" y="4777672"/>
                <a:ext cx="2343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 name="Ink 2">
                <a:extLst>
                  <a:ext uri="{FF2B5EF4-FFF2-40B4-BE49-F238E27FC236}">
                    <a16:creationId xmlns:a16="http://schemas.microsoft.com/office/drawing/2014/main" id="{20C7F31D-223A-B4C3-EE7A-9AFFAE8AB5C0}"/>
                  </a:ext>
                </a:extLst>
              </p14:cNvPr>
              <p14:cNvContentPartPr/>
              <p14:nvPr/>
            </p14:nvContentPartPr>
            <p14:xfrm>
              <a:off x="8606970" y="2400390"/>
              <a:ext cx="126000" cy="972000"/>
            </p14:xfrm>
          </p:contentPart>
        </mc:Choice>
        <mc:Fallback>
          <p:pic>
            <p:nvPicPr>
              <p:cNvPr id="3" name="Ink 2">
                <a:extLst>
                  <a:ext uri="{FF2B5EF4-FFF2-40B4-BE49-F238E27FC236}">
                    <a16:creationId xmlns:a16="http://schemas.microsoft.com/office/drawing/2014/main" id="{20C7F31D-223A-B4C3-EE7A-9AFFAE8AB5C0}"/>
                  </a:ext>
                </a:extLst>
              </p:cNvPr>
              <p:cNvPicPr/>
              <p:nvPr/>
            </p:nvPicPr>
            <p:blipFill>
              <a:blip r:embed="rId84"/>
              <a:stretch>
                <a:fillRect/>
              </a:stretch>
            </p:blipFill>
            <p:spPr>
              <a:xfrm>
                <a:off x="8588970" y="2382390"/>
                <a:ext cx="161640" cy="1007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 name="Ink 5">
                <a:extLst>
                  <a:ext uri="{FF2B5EF4-FFF2-40B4-BE49-F238E27FC236}">
                    <a16:creationId xmlns:a16="http://schemas.microsoft.com/office/drawing/2014/main" id="{5EDB092E-BC36-9320-20F9-7BC438A5E208}"/>
                  </a:ext>
                </a:extLst>
              </p14:cNvPr>
              <p14:cNvContentPartPr/>
              <p14:nvPr/>
            </p14:nvContentPartPr>
            <p14:xfrm>
              <a:off x="8515530" y="3343230"/>
              <a:ext cx="345600" cy="167400"/>
            </p14:xfrm>
          </p:contentPart>
        </mc:Choice>
        <mc:Fallback>
          <p:pic>
            <p:nvPicPr>
              <p:cNvPr id="6" name="Ink 5">
                <a:extLst>
                  <a:ext uri="{FF2B5EF4-FFF2-40B4-BE49-F238E27FC236}">
                    <a16:creationId xmlns:a16="http://schemas.microsoft.com/office/drawing/2014/main" id="{5EDB092E-BC36-9320-20F9-7BC438A5E208}"/>
                  </a:ext>
                </a:extLst>
              </p:cNvPr>
              <p:cNvPicPr/>
              <p:nvPr/>
            </p:nvPicPr>
            <p:blipFill>
              <a:blip r:embed="rId86"/>
              <a:stretch>
                <a:fillRect/>
              </a:stretch>
            </p:blipFill>
            <p:spPr>
              <a:xfrm>
                <a:off x="8497530" y="3325230"/>
                <a:ext cx="381240" cy="203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strVal val="2/3*#ppt_w"/>
                                          </p:val>
                                        </p:tav>
                                        <p:tav tm="100000">
                                          <p:val>
                                            <p:strVal val="#ppt_w"/>
                                          </p:val>
                                        </p:tav>
                                      </p:tavLst>
                                    </p:anim>
                                    <p:anim calcmode="lin" valueType="num">
                                      <p:cBhvr>
                                        <p:cTn id="8" dur="500" fill="hold"/>
                                        <p:tgtEl>
                                          <p:spTgt spid="1026"/>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609600"/>
            <a:ext cx="8229600" cy="762000"/>
          </a:xfrm>
        </p:spPr>
        <p:txBody>
          <a:bodyPr>
            <a:normAutofit fontScale="90000"/>
          </a:bodyPr>
          <a:lstStyle/>
          <a:p>
            <a:pPr algn="ctr" eaLnBrk="1" hangingPunct="1"/>
            <a:r>
              <a:rPr lang="en-US" sz="2800" b="1" dirty="0" err="1">
                <a:effectLst>
                  <a:outerShdw blurRad="38100" dist="38100" dir="2700000" algn="tl">
                    <a:srgbClr val="000000">
                      <a:alpha val="43137"/>
                    </a:srgbClr>
                  </a:outerShdw>
                </a:effectLst>
              </a:rPr>
              <a:t>Faktor</a:t>
            </a:r>
            <a:r>
              <a:rPr lang="en-US" sz="2800" b="1" dirty="0">
                <a:effectLst>
                  <a:outerShdw blurRad="38100" dist="38100" dir="2700000" algn="tl">
                    <a:srgbClr val="000000">
                      <a:alpha val="43137"/>
                    </a:srgbClr>
                  </a:outerShdw>
                </a:effectLst>
              </a:rPr>
              <a:t> yang </a:t>
            </a:r>
            <a:r>
              <a:rPr lang="en-US" sz="2800" b="1" dirty="0" err="1">
                <a:effectLst>
                  <a:outerShdw blurRad="38100" dist="38100" dir="2700000" algn="tl">
                    <a:srgbClr val="000000">
                      <a:alpha val="43137"/>
                    </a:srgbClr>
                  </a:outerShdw>
                </a:effectLst>
              </a:rPr>
              <a:t>menyebabkan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pergeseran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kurva</a:t>
            </a:r>
            <a:r>
              <a:rPr lang="en-US" sz="2800" b="1" dirty="0">
                <a:effectLst>
                  <a:outerShdw blurRad="38100" dist="38100" dir="2700000" algn="tl">
                    <a:srgbClr val="000000">
                      <a:alpha val="43137"/>
                    </a:srgbClr>
                  </a:outerShdw>
                </a:effectLst>
              </a:rPr>
              <a:t> AD</a:t>
            </a:r>
          </a:p>
        </p:txBody>
      </p:sp>
      <p:sp>
        <p:nvSpPr>
          <p:cNvPr id="4" name="Content Placeholder 2"/>
          <p:cNvSpPr>
            <a:spLocks noGrp="1"/>
          </p:cNvSpPr>
          <p:nvPr>
            <p:ph idx="1"/>
          </p:nvPr>
        </p:nvSpPr>
        <p:spPr>
          <a:xfrm>
            <a:off x="1066800" y="1600201"/>
            <a:ext cx="7315200" cy="3276600"/>
          </a:xfrm>
        </p:spPr>
        <p:txBody>
          <a:bodyPr/>
          <a:lstStyle/>
          <a:p>
            <a:pPr eaLnBrk="1" hangingPunct="1"/>
            <a:endParaRPr lang="en-US" b="1" dirty="0"/>
          </a:p>
          <a:p>
            <a:pPr eaLnBrk="1" hangingPunct="1"/>
            <a:r>
              <a:rPr lang="en-US" b="1" dirty="0"/>
              <a:t>1. Tingkat </a:t>
            </a:r>
            <a:r>
              <a:rPr lang="en-US" b="1" dirty="0" err="1"/>
              <a:t>konsumsi</a:t>
            </a:r>
            <a:endParaRPr lang="en-US" b="1" dirty="0"/>
          </a:p>
          <a:p>
            <a:pPr eaLnBrk="1" hangingPunct="1"/>
            <a:r>
              <a:rPr lang="en-US" b="1" dirty="0"/>
              <a:t>2. Tingkat </a:t>
            </a:r>
            <a:r>
              <a:rPr lang="en-US" b="1" dirty="0" err="1"/>
              <a:t>Investasi</a:t>
            </a:r>
            <a:endParaRPr lang="en-US" b="1" dirty="0"/>
          </a:p>
          <a:p>
            <a:pPr eaLnBrk="1" hangingPunct="1"/>
            <a:r>
              <a:rPr lang="en-US" b="1" dirty="0"/>
              <a:t>3. </a:t>
            </a:r>
            <a:r>
              <a:rPr lang="en-US" b="1" dirty="0" err="1"/>
              <a:t>Perubahan</a:t>
            </a:r>
            <a:r>
              <a:rPr lang="en-US" b="1" dirty="0"/>
              <a:t> </a:t>
            </a:r>
            <a:r>
              <a:rPr lang="en-US" b="1" dirty="0" err="1"/>
              <a:t>pengeluaran</a:t>
            </a:r>
            <a:r>
              <a:rPr lang="en-US" b="1" dirty="0"/>
              <a:t> </a:t>
            </a:r>
            <a:r>
              <a:rPr lang="en-US" b="1" dirty="0" err="1"/>
              <a:t>pemerintah</a:t>
            </a:r>
            <a:endParaRPr lang="en-US" b="1" dirty="0"/>
          </a:p>
          <a:p>
            <a:pPr eaLnBrk="1" hangingPunct="1"/>
            <a:r>
              <a:rPr lang="en-US" b="1" dirty="0"/>
              <a:t>4. </a:t>
            </a:r>
            <a:r>
              <a:rPr lang="en-US" b="1" dirty="0" err="1"/>
              <a:t>Perubahan</a:t>
            </a:r>
            <a:r>
              <a:rPr lang="en-US" b="1" dirty="0"/>
              <a:t> </a:t>
            </a:r>
            <a:r>
              <a:rPr lang="en-US" b="1" dirty="0" err="1"/>
              <a:t>ekspor</a:t>
            </a:r>
            <a:r>
              <a:rPr lang="en-US" b="1" dirty="0"/>
              <a:t> </a:t>
            </a:r>
            <a:r>
              <a:rPr lang="en-US" b="1" dirty="0" err="1"/>
              <a:t>neto</a:t>
            </a:r>
            <a:endParaRPr lang="en-US" b="1" dirty="0"/>
          </a:p>
        </p:txBody>
      </p:sp>
      <mc:AlternateContent xmlns:mc="http://schemas.openxmlformats.org/markup-compatibility/2006" xmlns:p14="http://schemas.microsoft.com/office/powerpoint/2010/main">
        <mc:Choice Requires="p14">
          <p:contentPart p14:bwMode="auto" r:id="rId2">
            <p14:nvContentPartPr>
              <p14:cNvPr id="49" name="Ink 48"/>
              <p14:cNvContentPartPr/>
              <p14:nvPr/>
            </p14:nvContentPartPr>
            <p14:xfrm>
              <a:off x="8656850" y="4114196"/>
              <a:ext cx="360" cy="131400"/>
            </p14:xfrm>
          </p:contentPart>
        </mc:Choice>
        <mc:Fallback xmlns="">
          <p:pic>
            <p:nvPicPr>
              <p:cNvPr id="49" name="Ink 48"/>
            </p:nvPicPr>
            <p:blipFill>
              <a:blip r:embed="rId58"/>
            </p:blipFill>
            <p:spPr>
              <a:xfrm>
                <a:off x="8656850" y="4114196"/>
                <a:ext cx="360" cy="131400"/>
              </a:xfrm>
              <a:prstGeom prst="rect"/>
            </p:spPr>
          </p:pic>
        </mc:Fallback>
      </mc:AlternateContent>
      <p:grpSp>
        <p:nvGrpSpPr>
          <p:cNvPr id="6" name="Group 5">
            <a:extLst>
              <a:ext uri="{FF2B5EF4-FFF2-40B4-BE49-F238E27FC236}">
                <a16:creationId xmlns:a16="http://schemas.microsoft.com/office/drawing/2014/main" id="{4D188389-2B45-2590-0527-3B05E358988F}"/>
              </a:ext>
            </a:extLst>
          </p:cNvPr>
          <p:cNvGrpSpPr/>
          <p:nvPr/>
        </p:nvGrpSpPr>
        <p:grpSpPr>
          <a:xfrm>
            <a:off x="3920490" y="2245230"/>
            <a:ext cx="508680" cy="651960"/>
            <a:chOff x="3920490" y="2245230"/>
            <a:chExt cx="508680" cy="651960"/>
          </a:xfrm>
        </p:grpSpPr>
        <mc:AlternateContent xmlns:mc="http://schemas.openxmlformats.org/markup-compatibility/2006">
          <mc:Choice xmlns:p14="http://schemas.microsoft.com/office/powerpoint/2010/main" Requires="p14">
            <p:contentPart p14:bwMode="auto" r:id="rId59">
              <p14:nvContentPartPr>
                <p14:cNvPr id="2" name="Ink 1">
                  <a:extLst>
                    <a:ext uri="{FF2B5EF4-FFF2-40B4-BE49-F238E27FC236}">
                      <a16:creationId xmlns:a16="http://schemas.microsoft.com/office/drawing/2014/main" id="{616E7B27-66E8-5AD3-A803-EC0BF3E18DBE}"/>
                    </a:ext>
                  </a:extLst>
                </p14:cNvPr>
                <p14:cNvContentPartPr/>
                <p14:nvPr/>
              </p14:nvContentPartPr>
              <p14:xfrm>
                <a:off x="4011570" y="2245230"/>
                <a:ext cx="417600" cy="318240"/>
              </p14:xfrm>
            </p:contentPart>
          </mc:Choice>
          <mc:Fallback>
            <p:pic>
              <p:nvPicPr>
                <p:cNvPr id="2" name="Ink 1">
                  <a:extLst>
                    <a:ext uri="{FF2B5EF4-FFF2-40B4-BE49-F238E27FC236}">
                      <a16:creationId xmlns:a16="http://schemas.microsoft.com/office/drawing/2014/main" id="{616E7B27-66E8-5AD3-A803-EC0BF3E18DBE}"/>
                    </a:ext>
                  </a:extLst>
                </p:cNvPr>
                <p:cNvPicPr/>
                <p:nvPr/>
              </p:nvPicPr>
              <p:blipFill>
                <a:blip r:embed="rId60"/>
                <a:stretch>
                  <a:fillRect/>
                </a:stretch>
              </p:blipFill>
              <p:spPr>
                <a:xfrm>
                  <a:off x="3993930" y="2227230"/>
                  <a:ext cx="45324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 name="Ink 2">
                  <a:extLst>
                    <a:ext uri="{FF2B5EF4-FFF2-40B4-BE49-F238E27FC236}">
                      <a16:creationId xmlns:a16="http://schemas.microsoft.com/office/drawing/2014/main" id="{D8F1E612-2E1E-079F-1F65-9DD3ED912D37}"/>
                    </a:ext>
                  </a:extLst>
                </p14:cNvPr>
                <p14:cNvContentPartPr/>
                <p14:nvPr/>
              </p14:nvContentPartPr>
              <p14:xfrm>
                <a:off x="3920490" y="2699910"/>
                <a:ext cx="377640" cy="197280"/>
              </p14:xfrm>
            </p:contentPart>
          </mc:Choice>
          <mc:Fallback>
            <p:pic>
              <p:nvPicPr>
                <p:cNvPr id="3" name="Ink 2">
                  <a:extLst>
                    <a:ext uri="{FF2B5EF4-FFF2-40B4-BE49-F238E27FC236}">
                      <a16:creationId xmlns:a16="http://schemas.microsoft.com/office/drawing/2014/main" id="{D8F1E612-2E1E-079F-1F65-9DD3ED912D37}"/>
                    </a:ext>
                  </a:extLst>
                </p:cNvPr>
                <p:cNvPicPr/>
                <p:nvPr/>
              </p:nvPicPr>
              <p:blipFill>
                <a:blip r:embed="rId62"/>
                <a:stretch>
                  <a:fillRect/>
                </a:stretch>
              </p:blipFill>
              <p:spPr>
                <a:xfrm>
                  <a:off x="3902490" y="2682270"/>
                  <a:ext cx="413280" cy="23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7" name="Ink 6">
                <a:extLst>
                  <a:ext uri="{FF2B5EF4-FFF2-40B4-BE49-F238E27FC236}">
                    <a16:creationId xmlns:a16="http://schemas.microsoft.com/office/drawing/2014/main" id="{1B307DF4-0F70-251B-FB48-322A1F8722DA}"/>
                  </a:ext>
                </a:extLst>
              </p14:cNvPr>
              <p14:cNvContentPartPr/>
              <p14:nvPr/>
            </p14:nvContentPartPr>
            <p14:xfrm>
              <a:off x="5987970" y="3279150"/>
              <a:ext cx="313920" cy="227880"/>
            </p14:xfrm>
          </p:contentPart>
        </mc:Choice>
        <mc:Fallback>
          <p:pic>
            <p:nvPicPr>
              <p:cNvPr id="7" name="Ink 6">
                <a:extLst>
                  <a:ext uri="{FF2B5EF4-FFF2-40B4-BE49-F238E27FC236}">
                    <a16:creationId xmlns:a16="http://schemas.microsoft.com/office/drawing/2014/main" id="{1B307DF4-0F70-251B-FB48-322A1F8722DA}"/>
                  </a:ext>
                </a:extLst>
              </p:cNvPr>
              <p:cNvPicPr/>
              <p:nvPr/>
            </p:nvPicPr>
            <p:blipFill>
              <a:blip r:embed="rId64"/>
              <a:stretch>
                <a:fillRect/>
              </a:stretch>
            </p:blipFill>
            <p:spPr>
              <a:xfrm>
                <a:off x="5970330" y="3261150"/>
                <a:ext cx="3495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 name="Ink 7">
                <a:extLst>
                  <a:ext uri="{FF2B5EF4-FFF2-40B4-BE49-F238E27FC236}">
                    <a16:creationId xmlns:a16="http://schemas.microsoft.com/office/drawing/2014/main" id="{DEDC893B-61A3-E241-8FAA-2BB68D33AEB2}"/>
                  </a:ext>
                </a:extLst>
              </p14:cNvPr>
              <p14:cNvContentPartPr/>
              <p14:nvPr/>
            </p14:nvContentPartPr>
            <p14:xfrm>
              <a:off x="4571730" y="3670110"/>
              <a:ext cx="288720" cy="243360"/>
            </p14:xfrm>
          </p:contentPart>
        </mc:Choice>
        <mc:Fallback>
          <p:pic>
            <p:nvPicPr>
              <p:cNvPr id="8" name="Ink 7">
                <a:extLst>
                  <a:ext uri="{FF2B5EF4-FFF2-40B4-BE49-F238E27FC236}">
                    <a16:creationId xmlns:a16="http://schemas.microsoft.com/office/drawing/2014/main" id="{DEDC893B-61A3-E241-8FAA-2BB68D33AEB2}"/>
                  </a:ext>
                </a:extLst>
              </p:cNvPr>
              <p:cNvPicPr/>
              <p:nvPr/>
            </p:nvPicPr>
            <p:blipFill>
              <a:blip r:embed="rId66"/>
              <a:stretch>
                <a:fillRect/>
              </a:stretch>
            </p:blipFill>
            <p:spPr>
              <a:xfrm>
                <a:off x="4553730" y="3652110"/>
                <a:ext cx="3243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 name="Ink 10">
                <a:extLst>
                  <a:ext uri="{FF2B5EF4-FFF2-40B4-BE49-F238E27FC236}">
                    <a16:creationId xmlns:a16="http://schemas.microsoft.com/office/drawing/2014/main" id="{A9CBDDC3-C5F3-D0D6-9800-AFEAE782AD34}"/>
                  </a:ext>
                </a:extLst>
              </p14:cNvPr>
              <p14:cNvContentPartPr/>
              <p14:nvPr/>
            </p14:nvContentPartPr>
            <p14:xfrm>
              <a:off x="5520330" y="5383350"/>
              <a:ext cx="360" cy="360"/>
            </p14:xfrm>
          </p:contentPart>
        </mc:Choice>
        <mc:Fallback>
          <p:pic>
            <p:nvPicPr>
              <p:cNvPr id="11" name="Ink 10">
                <a:extLst>
                  <a:ext uri="{FF2B5EF4-FFF2-40B4-BE49-F238E27FC236}">
                    <a16:creationId xmlns:a16="http://schemas.microsoft.com/office/drawing/2014/main" id="{A9CBDDC3-C5F3-D0D6-9800-AFEAE782AD34}"/>
                  </a:ext>
                </a:extLst>
              </p:cNvPr>
              <p:cNvPicPr/>
              <p:nvPr/>
            </p:nvPicPr>
            <p:blipFill>
              <a:blip r:embed="rId68"/>
              <a:stretch>
                <a:fillRect/>
              </a:stretch>
            </p:blipFill>
            <p:spPr>
              <a:xfrm>
                <a:off x="5502690" y="536535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 name="Ink 12">
                <a:extLst>
                  <a:ext uri="{FF2B5EF4-FFF2-40B4-BE49-F238E27FC236}">
                    <a16:creationId xmlns:a16="http://schemas.microsoft.com/office/drawing/2014/main" id="{451B64FD-4069-5F8C-7B60-4CC17B01FDB4}"/>
                  </a:ext>
                </a:extLst>
              </p14:cNvPr>
              <p14:cNvContentPartPr/>
              <p14:nvPr/>
            </p14:nvContentPartPr>
            <p14:xfrm>
              <a:off x="5611770" y="2285550"/>
              <a:ext cx="720" cy="3441960"/>
            </p14:xfrm>
          </p:contentPart>
        </mc:Choice>
        <mc:Fallback>
          <p:pic>
            <p:nvPicPr>
              <p:cNvPr id="13" name="Ink 12">
                <a:extLst>
                  <a:ext uri="{FF2B5EF4-FFF2-40B4-BE49-F238E27FC236}">
                    <a16:creationId xmlns:a16="http://schemas.microsoft.com/office/drawing/2014/main" id="{451B64FD-4069-5F8C-7B60-4CC17B01FDB4}"/>
                  </a:ext>
                </a:extLst>
              </p:cNvPr>
              <p:cNvPicPr/>
              <p:nvPr/>
            </p:nvPicPr>
            <p:blipFill>
              <a:blip r:embed="rId70"/>
              <a:stretch>
                <a:fillRect/>
              </a:stretch>
            </p:blipFill>
            <p:spPr>
              <a:xfrm>
                <a:off x="5575770" y="2267910"/>
                <a:ext cx="72000" cy="3477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 name="Ink 13">
                <a:extLst>
                  <a:ext uri="{FF2B5EF4-FFF2-40B4-BE49-F238E27FC236}">
                    <a16:creationId xmlns:a16="http://schemas.microsoft.com/office/drawing/2014/main" id="{0D8DB90C-D5A5-6FC5-82C0-3071DE92DEDD}"/>
                  </a:ext>
                </a:extLst>
              </p14:cNvPr>
              <p14:cNvContentPartPr/>
              <p14:nvPr/>
            </p14:nvContentPartPr>
            <p14:xfrm>
              <a:off x="5692050" y="5656590"/>
              <a:ext cx="3121200" cy="128160"/>
            </p14:xfrm>
          </p:contentPart>
        </mc:Choice>
        <mc:Fallback>
          <p:pic>
            <p:nvPicPr>
              <p:cNvPr id="14" name="Ink 13">
                <a:extLst>
                  <a:ext uri="{FF2B5EF4-FFF2-40B4-BE49-F238E27FC236}">
                    <a16:creationId xmlns:a16="http://schemas.microsoft.com/office/drawing/2014/main" id="{0D8DB90C-D5A5-6FC5-82C0-3071DE92DEDD}"/>
                  </a:ext>
                </a:extLst>
              </p:cNvPr>
              <p:cNvPicPr/>
              <p:nvPr/>
            </p:nvPicPr>
            <p:blipFill>
              <a:blip r:embed="rId72"/>
              <a:stretch>
                <a:fillRect/>
              </a:stretch>
            </p:blipFill>
            <p:spPr>
              <a:xfrm>
                <a:off x="5674410" y="5638950"/>
                <a:ext cx="3156840" cy="163800"/>
              </a:xfrm>
              <a:prstGeom prst="rect">
                <a:avLst/>
              </a:prstGeom>
            </p:spPr>
          </p:pic>
        </mc:Fallback>
      </mc:AlternateContent>
      <p:grpSp>
        <p:nvGrpSpPr>
          <p:cNvPr id="19" name="Group 18">
            <a:extLst>
              <a:ext uri="{FF2B5EF4-FFF2-40B4-BE49-F238E27FC236}">
                <a16:creationId xmlns:a16="http://schemas.microsoft.com/office/drawing/2014/main" id="{7C13E8BE-0670-177F-E49D-D031CBDC6778}"/>
              </a:ext>
            </a:extLst>
          </p:cNvPr>
          <p:cNvGrpSpPr/>
          <p:nvPr/>
        </p:nvGrpSpPr>
        <p:grpSpPr>
          <a:xfrm>
            <a:off x="6057450" y="2308590"/>
            <a:ext cx="1921320" cy="3132000"/>
            <a:chOff x="6057450" y="2308590"/>
            <a:chExt cx="1921320" cy="3132000"/>
          </a:xfrm>
        </p:grpSpPr>
        <mc:AlternateContent xmlns:mc="http://schemas.openxmlformats.org/markup-compatibility/2006">
          <mc:Choice xmlns:p14="http://schemas.microsoft.com/office/powerpoint/2010/main" Requires="p14">
            <p:contentPart p14:bwMode="auto" r:id="rId73">
              <p14:nvContentPartPr>
                <p14:cNvPr id="15" name="Ink 14">
                  <a:extLst>
                    <a:ext uri="{FF2B5EF4-FFF2-40B4-BE49-F238E27FC236}">
                      <a16:creationId xmlns:a16="http://schemas.microsoft.com/office/drawing/2014/main" id="{4D959E8D-BEBB-EA84-9CB3-F9B1AE0BAEB2}"/>
                    </a:ext>
                  </a:extLst>
                </p14:cNvPr>
                <p14:cNvContentPartPr/>
                <p14:nvPr/>
              </p14:nvContentPartPr>
              <p14:xfrm>
                <a:off x="6057450" y="2308590"/>
                <a:ext cx="1539000" cy="3069000"/>
              </p14:xfrm>
            </p:contentPart>
          </mc:Choice>
          <mc:Fallback>
            <p:pic>
              <p:nvPicPr>
                <p:cNvPr id="15" name="Ink 14">
                  <a:extLst>
                    <a:ext uri="{FF2B5EF4-FFF2-40B4-BE49-F238E27FC236}">
                      <a16:creationId xmlns:a16="http://schemas.microsoft.com/office/drawing/2014/main" id="{4D959E8D-BEBB-EA84-9CB3-F9B1AE0BAEB2}"/>
                    </a:ext>
                  </a:extLst>
                </p:cNvPr>
                <p:cNvPicPr/>
                <p:nvPr/>
              </p:nvPicPr>
              <p:blipFill>
                <a:blip r:embed="rId74"/>
                <a:stretch>
                  <a:fillRect/>
                </a:stretch>
              </p:blipFill>
              <p:spPr>
                <a:xfrm>
                  <a:off x="6039810" y="2290590"/>
                  <a:ext cx="1574640" cy="3104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6" name="Ink 15">
                  <a:extLst>
                    <a:ext uri="{FF2B5EF4-FFF2-40B4-BE49-F238E27FC236}">
                      <a16:creationId xmlns:a16="http://schemas.microsoft.com/office/drawing/2014/main" id="{DD7C246F-9528-E0B7-1744-2B5F786C2E96}"/>
                    </a:ext>
                  </a:extLst>
                </p14:cNvPr>
                <p14:cNvContentPartPr/>
                <p14:nvPr/>
              </p14:nvContentPartPr>
              <p14:xfrm>
                <a:off x="7955010" y="5062950"/>
                <a:ext cx="360" cy="340560"/>
              </p14:xfrm>
            </p:contentPart>
          </mc:Choice>
          <mc:Fallback>
            <p:pic>
              <p:nvPicPr>
                <p:cNvPr id="16" name="Ink 15">
                  <a:extLst>
                    <a:ext uri="{FF2B5EF4-FFF2-40B4-BE49-F238E27FC236}">
                      <a16:creationId xmlns:a16="http://schemas.microsoft.com/office/drawing/2014/main" id="{DD7C246F-9528-E0B7-1744-2B5F786C2E96}"/>
                    </a:ext>
                  </a:extLst>
                </p:cNvPr>
                <p:cNvPicPr/>
                <p:nvPr/>
              </p:nvPicPr>
              <p:blipFill>
                <a:blip r:embed="rId76"/>
                <a:stretch>
                  <a:fillRect/>
                </a:stretch>
              </p:blipFill>
              <p:spPr>
                <a:xfrm>
                  <a:off x="7937010" y="5045310"/>
                  <a:ext cx="3600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 name="Ink 16">
                  <a:extLst>
                    <a:ext uri="{FF2B5EF4-FFF2-40B4-BE49-F238E27FC236}">
                      <a16:creationId xmlns:a16="http://schemas.microsoft.com/office/drawing/2014/main" id="{944668AC-AB7B-21F1-98CC-A07696309730}"/>
                    </a:ext>
                  </a:extLst>
                </p14:cNvPr>
                <p14:cNvContentPartPr/>
                <p14:nvPr/>
              </p14:nvContentPartPr>
              <p14:xfrm>
                <a:off x="7728210" y="5154390"/>
                <a:ext cx="250560" cy="276480"/>
              </p14:xfrm>
            </p:contentPart>
          </mc:Choice>
          <mc:Fallback>
            <p:pic>
              <p:nvPicPr>
                <p:cNvPr id="17" name="Ink 16">
                  <a:extLst>
                    <a:ext uri="{FF2B5EF4-FFF2-40B4-BE49-F238E27FC236}">
                      <a16:creationId xmlns:a16="http://schemas.microsoft.com/office/drawing/2014/main" id="{944668AC-AB7B-21F1-98CC-A07696309730}"/>
                    </a:ext>
                  </a:extLst>
                </p:cNvPr>
                <p:cNvPicPr/>
                <p:nvPr/>
              </p:nvPicPr>
              <p:blipFill>
                <a:blip r:embed="rId78"/>
                <a:stretch>
                  <a:fillRect/>
                </a:stretch>
              </p:blipFill>
              <p:spPr>
                <a:xfrm>
                  <a:off x="7710210" y="5136750"/>
                  <a:ext cx="2862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8" name="Ink 17">
                  <a:extLst>
                    <a:ext uri="{FF2B5EF4-FFF2-40B4-BE49-F238E27FC236}">
                      <a16:creationId xmlns:a16="http://schemas.microsoft.com/office/drawing/2014/main" id="{D3720986-B6D4-85EB-97B9-D9B8216D52A6}"/>
                    </a:ext>
                  </a:extLst>
                </p14:cNvPr>
                <p14:cNvContentPartPr/>
                <p14:nvPr/>
              </p14:nvContentPartPr>
              <p14:xfrm>
                <a:off x="7715250" y="5440230"/>
                <a:ext cx="86040" cy="360"/>
              </p14:xfrm>
            </p:contentPart>
          </mc:Choice>
          <mc:Fallback>
            <p:pic>
              <p:nvPicPr>
                <p:cNvPr id="18" name="Ink 17">
                  <a:extLst>
                    <a:ext uri="{FF2B5EF4-FFF2-40B4-BE49-F238E27FC236}">
                      <a16:creationId xmlns:a16="http://schemas.microsoft.com/office/drawing/2014/main" id="{D3720986-B6D4-85EB-97B9-D9B8216D52A6}"/>
                    </a:ext>
                  </a:extLst>
                </p:cNvPr>
                <p:cNvPicPr/>
                <p:nvPr/>
              </p:nvPicPr>
              <p:blipFill>
                <a:blip r:embed="rId80"/>
                <a:stretch>
                  <a:fillRect/>
                </a:stretch>
              </p:blipFill>
              <p:spPr>
                <a:xfrm>
                  <a:off x="7697250" y="5422230"/>
                  <a:ext cx="12168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21" name="Ink 20">
                <a:extLst>
                  <a:ext uri="{FF2B5EF4-FFF2-40B4-BE49-F238E27FC236}">
                    <a16:creationId xmlns:a16="http://schemas.microsoft.com/office/drawing/2014/main" id="{078CE528-3EF6-0FDA-D32E-F5E43EB0AEFD}"/>
                  </a:ext>
                </a:extLst>
              </p14:cNvPr>
              <p14:cNvContentPartPr/>
              <p14:nvPr/>
            </p14:nvContentPartPr>
            <p14:xfrm>
              <a:off x="6903810" y="2297430"/>
              <a:ext cx="1531440" cy="2765880"/>
            </p14:xfrm>
          </p:contentPart>
        </mc:Choice>
        <mc:Fallback>
          <p:pic>
            <p:nvPicPr>
              <p:cNvPr id="21" name="Ink 20">
                <a:extLst>
                  <a:ext uri="{FF2B5EF4-FFF2-40B4-BE49-F238E27FC236}">
                    <a16:creationId xmlns:a16="http://schemas.microsoft.com/office/drawing/2014/main" id="{078CE528-3EF6-0FDA-D32E-F5E43EB0AEFD}"/>
                  </a:ext>
                </a:extLst>
              </p:cNvPr>
              <p:cNvPicPr/>
              <p:nvPr/>
            </p:nvPicPr>
            <p:blipFill>
              <a:blip r:embed="rId82"/>
              <a:stretch>
                <a:fillRect/>
              </a:stretch>
            </p:blipFill>
            <p:spPr>
              <a:xfrm>
                <a:off x="6885810" y="2279430"/>
                <a:ext cx="1567080" cy="2801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3" name="Ink 22">
                <a:extLst>
                  <a:ext uri="{FF2B5EF4-FFF2-40B4-BE49-F238E27FC236}">
                    <a16:creationId xmlns:a16="http://schemas.microsoft.com/office/drawing/2014/main" id="{8DF3D141-AC7B-7E0B-3658-7637A2FCFC2C}"/>
                  </a:ext>
                </a:extLst>
              </p14:cNvPr>
              <p14:cNvContentPartPr/>
              <p14:nvPr/>
            </p14:nvContentPartPr>
            <p14:xfrm>
              <a:off x="7498170" y="2056950"/>
              <a:ext cx="1486080" cy="2640960"/>
            </p14:xfrm>
          </p:contentPart>
        </mc:Choice>
        <mc:Fallback>
          <p:pic>
            <p:nvPicPr>
              <p:cNvPr id="23" name="Ink 22">
                <a:extLst>
                  <a:ext uri="{FF2B5EF4-FFF2-40B4-BE49-F238E27FC236}">
                    <a16:creationId xmlns:a16="http://schemas.microsoft.com/office/drawing/2014/main" id="{8DF3D141-AC7B-7E0B-3658-7637A2FCFC2C}"/>
                  </a:ext>
                </a:extLst>
              </p:cNvPr>
              <p:cNvPicPr/>
              <p:nvPr/>
            </p:nvPicPr>
            <p:blipFill>
              <a:blip r:embed="rId84"/>
              <a:stretch>
                <a:fillRect/>
              </a:stretch>
            </p:blipFill>
            <p:spPr>
              <a:xfrm>
                <a:off x="7480170" y="2038950"/>
                <a:ext cx="1521720" cy="26766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plus(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mph" presetSubtype="0" fill="hold" nodeType="clickEffect">
                                  <p:stCondLst>
                                    <p:cond delay="0"/>
                                  </p:stCondLst>
                                  <p:childTnLst>
                                    <p:animClr clrSpc="hsl" dir="cw">
                                      <p:cBhvr override="childStyle">
                                        <p:cTn id="16" dur="500" fill="hold"/>
                                        <p:tgtEl>
                                          <p:spTgt spid="4">
                                            <p:txEl>
                                              <p:pRg st="3" end="3"/>
                                            </p:txEl>
                                          </p:spTgt>
                                        </p:tgtEl>
                                        <p:attrNameLst>
                                          <p:attrName>style.color</p:attrName>
                                        </p:attrNameLst>
                                      </p:cBhvr>
                                      <p:by>
                                        <p:hsl h="10842353" s="0" l="0"/>
                                      </p:by>
                                    </p:animClr>
                                    <p:animClr clrSpc="hsl" dir="cw">
                                      <p:cBhvr>
                                        <p:cTn id="17" dur="500" fill="hold"/>
                                        <p:tgtEl>
                                          <p:spTgt spid="4">
                                            <p:txEl>
                                              <p:pRg st="3" end="3"/>
                                            </p:txEl>
                                          </p:spTgt>
                                        </p:tgtEl>
                                        <p:attrNameLst>
                                          <p:attrName>fillcolor</p:attrName>
                                        </p:attrNameLst>
                                      </p:cBhvr>
                                      <p:by>
                                        <p:hsl h="10842353" s="0" l="0"/>
                                      </p:by>
                                    </p:animClr>
                                    <p:animClr clrSpc="hsl" dir="cw">
                                      <p:cBhvr>
                                        <p:cTn id="18" dur="500" fill="hold"/>
                                        <p:tgtEl>
                                          <p:spTgt spid="4">
                                            <p:txEl>
                                              <p:pRg st="3" end="3"/>
                                            </p:txEl>
                                          </p:spTgt>
                                        </p:tgtEl>
                                        <p:attrNameLst>
                                          <p:attrName>stroke.color</p:attrName>
                                        </p:attrNameLst>
                                      </p:cBhvr>
                                      <p:by>
                                        <p:hsl h="10842353" s="0" l="0"/>
                                      </p:by>
                                    </p:animClr>
                                    <p:set>
                                      <p:cBhvr>
                                        <p:cTn id="19" dur="500" fill="hold"/>
                                        <p:tgtEl>
                                          <p:spTgt spid="4">
                                            <p:txEl>
                                              <p:pRg st="3" end="3"/>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5" presetClass="emph" presetSubtype="1" nodeType="clickEffect">
                                  <p:stCondLst>
                                    <p:cond delay="0"/>
                                  </p:stCondLst>
                                  <p:childTnLst>
                                    <p:set>
                                      <p:cBhvr override="childStyle">
                                        <p:cTn id="23" dur="indefinite"/>
                                        <p:tgtEl>
                                          <p:spTgt spid="4">
                                            <p:txEl>
                                              <p:pRg st="3" end="3"/>
                                            </p:txEl>
                                          </p:spTgt>
                                        </p:tgtEl>
                                        <p:attrNameLst>
                                          <p:attrName>style.fontStyle</p:attrName>
                                        </p:attrNameLst>
                                      </p:cBhvr>
                                      <p:to>
                                        <p:strVal val="normal"/>
                                      </p:to>
                                    </p:set>
                                    <p:set>
                                      <p:cBhvr override="childStyle">
                                        <p:cTn id="24" dur="indefinite"/>
                                        <p:tgtEl>
                                          <p:spTgt spid="4">
                                            <p:txEl>
                                              <p:pRg st="3" end="3"/>
                                            </p:txEl>
                                          </p:spTgt>
                                        </p:tgtEl>
                                        <p:attrNameLst>
                                          <p:attrName>style.fontWeight</p:attrName>
                                        </p:attrNameLst>
                                      </p:cBhvr>
                                      <p:to>
                                        <p:strVal val="bold"/>
                                      </p:to>
                                    </p:set>
                                    <p:set>
                                      <p:cBhvr override="childStyle">
                                        <p:cTn id="25" dur="indefinite"/>
                                        <p:tgtEl>
                                          <p:spTgt spid="4">
                                            <p:txEl>
                                              <p:pRg st="3" end="3"/>
                                            </p:txEl>
                                          </p:spTgt>
                                        </p:tgtEl>
                                        <p:attrNameLst>
                                          <p:attrName>style.textDecorationUnderline</p:attrName>
                                        </p:attrNameLst>
                                      </p:cBhvr>
                                      <p:to>
                                        <p:strVal val="false"/>
                                      </p:to>
                                    </p:se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4">
                                            <p:txEl>
                                              <p:pRg st="4" end="4"/>
                                            </p:txEl>
                                          </p:spTgt>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4" presetClass="emph" presetSubtype="2" fill="hold" nodeType="clickEffect">
                                  <p:stCondLst>
                                    <p:cond delay="0"/>
                                  </p:stCondLst>
                                  <p:childTnLst>
                                    <p:anim to="1.5" calcmode="lin" valueType="num">
                                      <p:cBhvr override="childStyle">
                                        <p:cTn id="33" dur="2000" fill="hold"/>
                                        <p:tgtEl>
                                          <p:spTgt spid="4">
                                            <p:txEl>
                                              <p:pRg st="3" end="3"/>
                                            </p:txEl>
                                          </p:spTgt>
                                        </p:tgtEl>
                                        <p:attrNameLst>
                                          <p:attrName>style.fontSize</p:attrName>
                                        </p:attrNameLst>
                                      </p:cBhvr>
                                    </p:anim>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plus(in)">
                                      <p:cBhvr>
                                        <p:cTn id="38"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272" y="1813116"/>
            <a:ext cx="3581400" cy="4193255"/>
          </a:xfrm>
        </p:spPr>
        <p:txBody>
          <a:bodyPr>
            <a:noAutofit/>
          </a:bodyPr>
          <a:lstStyle/>
          <a:p>
            <a:pPr algn="l">
              <a:lnSpc>
                <a:spcPct val="150000"/>
              </a:lnSpc>
            </a:pP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Perubahan</a:t>
            </a:r>
            <a:r>
              <a:rPr lang="en-US" sz="1600" cap="none" dirty="0">
                <a:latin typeface="Arial" panose="020B0604020202020204" pitchFamily="34" charset="0"/>
                <a:cs typeface="Arial" panose="020B0604020202020204" pitchFamily="34" charset="0"/>
              </a:rPr>
              <a:t> MS, </a:t>
            </a:r>
            <a:r>
              <a:rPr lang="en-US" sz="1600" cap="none" dirty="0" err="1">
                <a:latin typeface="Arial" panose="020B0604020202020204" pitchFamily="34" charset="0"/>
                <a:cs typeface="Arial" panose="020B0604020202020204" pitchFamily="34" charset="0"/>
              </a:rPr>
              <a:t>Akibat</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Kenaikan</a:t>
            </a:r>
            <a:r>
              <a:rPr lang="en-US" sz="1600" cap="none" dirty="0">
                <a:latin typeface="Arial" panose="020B0604020202020204" pitchFamily="34" charset="0"/>
                <a:cs typeface="Arial" panose="020B0604020202020204" pitchFamily="34" charset="0"/>
              </a:rPr>
              <a:t> Harga </a:t>
            </a:r>
            <a:r>
              <a:rPr lang="en-US" sz="1600" cap="none" dirty="0" err="1">
                <a:latin typeface="Arial" panose="020B0604020202020204" pitchFamily="34" charset="0"/>
                <a:cs typeface="Arial" panose="020B0604020202020204" pitchFamily="34" charset="0"/>
              </a:rPr>
              <a:t>Menyebabkan</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Turunnya</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Penawaran</a:t>
            </a:r>
            <a:r>
              <a:rPr lang="en-US" sz="1600" cap="none" dirty="0">
                <a:latin typeface="Arial" panose="020B0604020202020204" pitchFamily="34" charset="0"/>
                <a:cs typeface="Arial" panose="020B0604020202020204" pitchFamily="34" charset="0"/>
              </a:rPr>
              <a:t> Uang </a:t>
            </a:r>
            <a:r>
              <a:rPr lang="en-US" sz="1600" cap="none" dirty="0" err="1">
                <a:latin typeface="Arial" panose="020B0604020202020204" pitchFamily="34" charset="0"/>
                <a:cs typeface="Arial" panose="020B0604020202020204" pitchFamily="34" charset="0"/>
              </a:rPr>
              <a:t>Riil</a:t>
            </a:r>
            <a:r>
              <a:rPr lang="en-US" sz="1600" cap="none" dirty="0">
                <a:latin typeface="Arial" panose="020B0604020202020204" pitchFamily="34" charset="0"/>
                <a:cs typeface="Arial" panose="020B0604020202020204" pitchFamily="34" charset="0"/>
              </a:rPr>
              <a:t> M/P (MS). </a:t>
            </a:r>
            <a:br>
              <a:rPr lang="en-US" sz="1600" cap="none" dirty="0">
                <a:latin typeface="Arial" panose="020B0604020202020204" pitchFamily="34" charset="0"/>
                <a:cs typeface="Arial" panose="020B0604020202020204" pitchFamily="34" charset="0"/>
              </a:rPr>
            </a:br>
            <a:br>
              <a:rPr lang="en-US" sz="1600" cap="none" dirty="0">
                <a:latin typeface="Arial" panose="020B0604020202020204" pitchFamily="34" charset="0"/>
                <a:cs typeface="Arial" panose="020B0604020202020204" pitchFamily="34" charset="0"/>
              </a:rPr>
            </a:br>
            <a:r>
              <a:rPr lang="en-US" sz="1600" cap="none" dirty="0" err="1">
                <a:latin typeface="Arial" panose="020B0604020202020204" pitchFamily="34" charset="0"/>
                <a:cs typeface="Arial" panose="020B0604020202020204" pitchFamily="34" charset="0"/>
              </a:rPr>
              <a:t>Akibatnya</a:t>
            </a:r>
            <a:r>
              <a:rPr lang="en-US" sz="1600" cap="none" dirty="0">
                <a:latin typeface="Arial" panose="020B0604020202020204" pitchFamily="34" charset="0"/>
                <a:cs typeface="Arial" panose="020B0604020202020204" pitchFamily="34" charset="0"/>
              </a:rPr>
              <a:t>  LM </a:t>
            </a:r>
            <a:r>
              <a:rPr lang="en-US" sz="1600" cap="none" dirty="0" err="1">
                <a:latin typeface="Arial" panose="020B0604020202020204" pitchFamily="34" charset="0"/>
                <a:cs typeface="Arial" panose="020B0604020202020204" pitchFamily="34" charset="0"/>
              </a:rPr>
              <a:t>Bergerser</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Ke</a:t>
            </a:r>
            <a:r>
              <a:rPr lang="en-US" sz="1600" cap="none" dirty="0">
                <a:latin typeface="Arial" panose="020B0604020202020204" pitchFamily="34" charset="0"/>
                <a:cs typeface="Arial" panose="020B0604020202020204" pitchFamily="34" charset="0"/>
              </a:rPr>
              <a:t> Kiri </a:t>
            </a:r>
            <a:r>
              <a:rPr lang="en-US" sz="1600" cap="none" dirty="0" err="1">
                <a:latin typeface="Arial" panose="020B0604020202020204" pitchFamily="34" charset="0"/>
                <a:cs typeface="Arial" panose="020B0604020202020204" pitchFamily="34" charset="0"/>
              </a:rPr>
              <a:t>Sehingga</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Suku</a:t>
            </a:r>
            <a:r>
              <a:rPr lang="en-US" sz="1600" cap="none" dirty="0">
                <a:latin typeface="Arial" panose="020B0604020202020204" pitchFamily="34" charset="0"/>
                <a:cs typeface="Arial" panose="020B0604020202020204" pitchFamily="34" charset="0"/>
              </a:rPr>
              <a:t> Bunga (I) Naik Dan </a:t>
            </a:r>
            <a:r>
              <a:rPr lang="en-US" sz="1600" cap="none" dirty="0" err="1">
                <a:latin typeface="Arial" panose="020B0604020202020204" pitchFamily="34" charset="0"/>
                <a:cs typeface="Arial" panose="020B0604020202020204" pitchFamily="34" charset="0"/>
              </a:rPr>
              <a:t>Pendapatan</a:t>
            </a:r>
            <a:r>
              <a:rPr lang="en-US" sz="1600" cap="none" dirty="0">
                <a:latin typeface="Arial" panose="020B0604020202020204" pitchFamily="34" charset="0"/>
                <a:cs typeface="Arial" panose="020B0604020202020204" pitchFamily="34" charset="0"/>
              </a:rPr>
              <a:t> Nasional (Y) </a:t>
            </a:r>
            <a:r>
              <a:rPr lang="en-US" sz="1600" cap="none" dirty="0" err="1">
                <a:latin typeface="Arial" panose="020B0604020202020204" pitchFamily="34" charset="0"/>
                <a:cs typeface="Arial" panose="020B0604020202020204" pitchFamily="34" charset="0"/>
              </a:rPr>
              <a:t>Turun</a:t>
            </a:r>
            <a:r>
              <a:rPr lang="en-US" sz="1600" cap="none" dirty="0">
                <a:latin typeface="Arial" panose="020B0604020202020204" pitchFamily="34" charset="0"/>
                <a:cs typeface="Arial" panose="020B0604020202020204" pitchFamily="34" charset="0"/>
              </a:rPr>
              <a:t>.  </a:t>
            </a:r>
            <a:r>
              <a:rPr lang="en-US" sz="1600" b="1" cap="non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Sehingga</a:t>
            </a:r>
            <a:r>
              <a:rPr lang="en-US" sz="16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cap="non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Kurva</a:t>
            </a:r>
            <a:r>
              <a:rPr lang="en-US" sz="16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 </a:t>
            </a:r>
            <a:r>
              <a:rPr lang="en-US" sz="1600" b="1" cap="non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Adalah</a:t>
            </a:r>
            <a:r>
              <a:rPr lang="en-US" sz="16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cap="non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Keseimbangan</a:t>
            </a:r>
            <a:r>
              <a:rPr lang="en-US" sz="16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IS Dan LM Pada </a:t>
            </a:r>
            <a:r>
              <a:rPr lang="en-US" sz="1600" b="1" cap="non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Berbagai</a:t>
            </a:r>
            <a:r>
              <a:rPr lang="en-US" sz="16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Tingkat Harga.</a:t>
            </a:r>
            <a:br>
              <a:rPr lang="en-US" sz="1600" cap="none" dirty="0">
                <a:latin typeface="Arial" panose="020B0604020202020204" pitchFamily="34" charset="0"/>
                <a:cs typeface="Arial" panose="020B0604020202020204" pitchFamily="34" charset="0"/>
              </a:rPr>
            </a:br>
            <a:endParaRPr lang="en-US" sz="1600" cap="non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66448" y="624399"/>
            <a:ext cx="3923601" cy="914400"/>
          </a:xfrm>
          <a:ln>
            <a:solidFill>
              <a:schemeClr val="bg2">
                <a:lumMod val="90000"/>
              </a:schemeClr>
            </a:solidFill>
          </a:ln>
        </p:spPr>
        <p:txBody>
          <a:bodyPr>
            <a:noAutofit/>
          </a:bodyPr>
          <a:lstStyle/>
          <a:p>
            <a:pPr algn="l"/>
            <a:r>
              <a:rPr lang="en-US" sz="2000" b="1" dirty="0">
                <a:effectLst>
                  <a:outerShdw blurRad="38100" dist="38100" dir="2700000" algn="tl">
                    <a:srgbClr val="000000">
                      <a:alpha val="43137"/>
                    </a:srgbClr>
                  </a:outerShdw>
                </a:effectLst>
              </a:rPr>
              <a:t>TURUNAN  AD  </a:t>
            </a:r>
          </a:p>
          <a:p>
            <a:pPr algn="l"/>
            <a:r>
              <a:rPr lang="en-US" sz="2000" b="1" dirty="0" err="1">
                <a:effectLst>
                  <a:outerShdw blurRad="38100" dist="38100" dir="2700000" algn="tl">
                    <a:srgbClr val="000000">
                      <a:alpha val="43137"/>
                    </a:srgbClr>
                  </a:outerShdw>
                </a:effectLst>
              </a:rPr>
              <a:t>Versi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dari</a:t>
            </a:r>
            <a:r>
              <a:rPr lang="en-US" sz="2000" b="1" dirty="0">
                <a:effectLst>
                  <a:outerShdw blurRad="38100" dist="38100" dir="2700000" algn="tl">
                    <a:srgbClr val="000000">
                      <a:alpha val="43137"/>
                    </a:srgbClr>
                  </a:outerShdw>
                </a:effectLst>
              </a:rPr>
              <a:t> IS </a:t>
            </a:r>
            <a:r>
              <a:rPr lang="en-US" sz="2000" b="1" dirty="0" err="1">
                <a:effectLst>
                  <a:outerShdw blurRad="38100" dist="38100" dir="2700000" algn="tl">
                    <a:srgbClr val="000000">
                      <a:alpha val="43137"/>
                    </a:srgbClr>
                  </a:outerShdw>
                </a:effectLst>
              </a:rPr>
              <a:t>dan</a:t>
            </a:r>
            <a:r>
              <a:rPr lang="en-US" sz="2000" b="1" dirty="0">
                <a:effectLst>
                  <a:outerShdw blurRad="38100" dist="38100" dir="2700000" algn="tl">
                    <a:srgbClr val="000000">
                      <a:alpha val="43137"/>
                    </a:srgbClr>
                  </a:outerShdw>
                </a:effectLst>
              </a:rPr>
              <a:t> LM</a:t>
            </a:r>
            <a:endParaRPr lang="en-US" sz="2000" dirty="0">
              <a:effectLst>
                <a:outerShdw blurRad="38100" dist="38100" dir="2700000" algn="tl">
                  <a:srgbClr val="000000">
                    <a:alpha val="43137"/>
                  </a:srgbClr>
                </a:outerShdw>
              </a:effectLst>
            </a:endParaRPr>
          </a:p>
        </p:txBody>
      </p:sp>
      <p:grpSp>
        <p:nvGrpSpPr>
          <p:cNvPr id="45" name="Group 44"/>
          <p:cNvGrpSpPr/>
          <p:nvPr/>
        </p:nvGrpSpPr>
        <p:grpSpPr>
          <a:xfrm>
            <a:off x="4419600" y="990600"/>
            <a:ext cx="4094162" cy="5524500"/>
            <a:chOff x="4724400" y="990600"/>
            <a:chExt cx="3789362" cy="5524500"/>
          </a:xfrm>
        </p:grpSpPr>
        <p:grpSp>
          <p:nvGrpSpPr>
            <p:cNvPr id="2050" name="Group 2"/>
            <p:cNvGrpSpPr/>
            <p:nvPr/>
          </p:nvGrpSpPr>
          <p:grpSpPr bwMode="auto">
            <a:xfrm>
              <a:off x="4724400" y="990600"/>
              <a:ext cx="3789362" cy="2820987"/>
              <a:chOff x="1617" y="2218"/>
              <a:chExt cx="5968" cy="4442"/>
            </a:xfrm>
          </p:grpSpPr>
          <p:grpSp>
            <p:nvGrpSpPr>
              <p:cNvPr id="2051" name="Group 3"/>
              <p:cNvGrpSpPr/>
              <p:nvPr/>
            </p:nvGrpSpPr>
            <p:grpSpPr bwMode="auto">
              <a:xfrm>
                <a:off x="2337" y="2218"/>
                <a:ext cx="5248" cy="3960"/>
                <a:chOff x="2337" y="10980"/>
                <a:chExt cx="5248" cy="3960"/>
              </a:xfrm>
            </p:grpSpPr>
            <p:sp>
              <p:nvSpPr>
                <p:cNvPr id="2052" name="Line 4"/>
                <p:cNvSpPr>
                  <a:spLocks noChangeShapeType="1"/>
                </p:cNvSpPr>
                <p:nvPr/>
              </p:nvSpPr>
              <p:spPr bwMode="auto">
                <a:xfrm>
                  <a:off x="2337" y="11467"/>
                  <a:ext cx="0" cy="3452"/>
                </a:xfrm>
                <a:prstGeom prst="line">
                  <a:avLst/>
                </a:prstGeom>
                <a:noFill/>
                <a:ln w="9525">
                  <a:solidFill>
                    <a:srgbClr val="000000"/>
                  </a:solidFill>
                  <a:round/>
                </a:ln>
              </p:spPr>
              <p:txBody>
                <a:bodyPr vert="horz" wrap="square" lIns="91440" tIns="45720" rIns="91440" bIns="45720" numCol="1" anchor="t" anchorCtr="0" compatLnSpc="1"/>
                <a:lstStyle/>
                <a:p>
                  <a:endParaRPr lang="en-US"/>
                </a:p>
              </p:txBody>
            </p:sp>
            <p:sp>
              <p:nvSpPr>
                <p:cNvPr id="2053" name="Line 5"/>
                <p:cNvSpPr>
                  <a:spLocks noChangeShapeType="1"/>
                </p:cNvSpPr>
                <p:nvPr/>
              </p:nvSpPr>
              <p:spPr bwMode="auto">
                <a:xfrm>
                  <a:off x="2337" y="14921"/>
                  <a:ext cx="4832" cy="0"/>
                </a:xfrm>
                <a:prstGeom prst="line">
                  <a:avLst/>
                </a:prstGeom>
                <a:noFill/>
                <a:ln w="9525">
                  <a:solidFill>
                    <a:srgbClr val="000000"/>
                  </a:solidFill>
                  <a:round/>
                </a:ln>
              </p:spPr>
              <p:txBody>
                <a:bodyPr vert="horz" wrap="square" lIns="91440" tIns="45720" rIns="91440" bIns="45720" numCol="1" anchor="t" anchorCtr="0" compatLnSpc="1"/>
                <a:lstStyle/>
                <a:p>
                  <a:endParaRPr lang="en-US"/>
                </a:p>
              </p:txBody>
            </p:sp>
            <p:sp>
              <p:nvSpPr>
                <p:cNvPr id="2054" name="Line 6"/>
                <p:cNvSpPr>
                  <a:spLocks noChangeShapeType="1"/>
                </p:cNvSpPr>
                <p:nvPr/>
              </p:nvSpPr>
              <p:spPr bwMode="auto">
                <a:xfrm>
                  <a:off x="2337" y="12450"/>
                  <a:ext cx="2255" cy="0"/>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55" name="Line 7"/>
                <p:cNvSpPr>
                  <a:spLocks noChangeShapeType="1"/>
                </p:cNvSpPr>
                <p:nvPr/>
              </p:nvSpPr>
              <p:spPr bwMode="auto">
                <a:xfrm>
                  <a:off x="4592" y="12429"/>
                  <a:ext cx="0" cy="2511"/>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56" name="Line 8"/>
                <p:cNvSpPr>
                  <a:spLocks noChangeShapeType="1"/>
                </p:cNvSpPr>
                <p:nvPr/>
              </p:nvSpPr>
              <p:spPr bwMode="auto">
                <a:xfrm flipV="1">
                  <a:off x="2659" y="11467"/>
                  <a:ext cx="2899" cy="2824"/>
                </a:xfrm>
                <a:prstGeom prst="line">
                  <a:avLst/>
                </a:prstGeom>
                <a:noFill/>
                <a:ln w="28575">
                  <a:solidFill>
                    <a:srgbClr val="000000"/>
                  </a:solidFill>
                  <a:round/>
                </a:ln>
              </p:spPr>
              <p:txBody>
                <a:bodyPr vert="horz" wrap="square" lIns="91440" tIns="45720" rIns="91440" bIns="45720" numCol="1" anchor="t" anchorCtr="0" compatLnSpc="1"/>
                <a:lstStyle/>
                <a:p>
                  <a:endParaRPr lang="en-US"/>
                </a:p>
              </p:txBody>
            </p:sp>
            <p:sp>
              <p:nvSpPr>
                <p:cNvPr id="2057" name="Line 9"/>
                <p:cNvSpPr>
                  <a:spLocks noChangeShapeType="1"/>
                </p:cNvSpPr>
                <p:nvPr/>
              </p:nvSpPr>
              <p:spPr bwMode="auto">
                <a:xfrm flipV="1">
                  <a:off x="4592" y="12408"/>
                  <a:ext cx="2255" cy="2197"/>
                </a:xfrm>
                <a:prstGeom prst="line">
                  <a:avLst/>
                </a:prstGeom>
                <a:noFill/>
                <a:ln w="28575">
                  <a:solidFill>
                    <a:srgbClr val="000000"/>
                  </a:solidFill>
                  <a:round/>
                </a:ln>
              </p:spPr>
              <p:txBody>
                <a:bodyPr vert="horz" wrap="square" lIns="91440" tIns="45720" rIns="91440" bIns="45720" numCol="1" anchor="t" anchorCtr="0" compatLnSpc="1"/>
                <a:lstStyle/>
                <a:p>
                  <a:endParaRPr lang="en-US"/>
                </a:p>
              </p:txBody>
            </p:sp>
            <p:sp>
              <p:nvSpPr>
                <p:cNvPr id="2058" name="Line 10"/>
                <p:cNvSpPr>
                  <a:spLocks noChangeShapeType="1"/>
                </p:cNvSpPr>
                <p:nvPr/>
              </p:nvSpPr>
              <p:spPr bwMode="auto">
                <a:xfrm rot="-10357765">
                  <a:off x="5577" y="12600"/>
                  <a:ext cx="644" cy="313"/>
                </a:xfrm>
                <a:prstGeom prst="line">
                  <a:avLst/>
                </a:prstGeom>
                <a:noFill/>
                <a:ln w="9525">
                  <a:solidFill>
                    <a:srgbClr val="000000"/>
                  </a:solidFill>
                  <a:round/>
                  <a:tailEnd type="triangle" w="med" len="med"/>
                </a:ln>
              </p:spPr>
              <p:txBody>
                <a:bodyPr vert="horz" wrap="square" lIns="91440" tIns="45720" rIns="91440" bIns="45720" numCol="1" anchor="t" anchorCtr="0" compatLnSpc="1"/>
                <a:lstStyle/>
                <a:p>
                  <a:endParaRPr lang="en-US"/>
                </a:p>
              </p:txBody>
            </p:sp>
            <p:sp>
              <p:nvSpPr>
                <p:cNvPr id="2059" name="Line 11"/>
                <p:cNvSpPr>
                  <a:spLocks noChangeShapeType="1"/>
                </p:cNvSpPr>
                <p:nvPr/>
              </p:nvSpPr>
              <p:spPr bwMode="auto">
                <a:xfrm>
                  <a:off x="3303" y="11593"/>
                  <a:ext cx="3222" cy="2196"/>
                </a:xfrm>
                <a:prstGeom prst="line">
                  <a:avLst/>
                </a:prstGeom>
                <a:noFill/>
                <a:ln w="12700">
                  <a:solidFill>
                    <a:srgbClr val="000000"/>
                  </a:solidFill>
                  <a:round/>
                </a:ln>
              </p:spPr>
              <p:txBody>
                <a:bodyPr vert="horz" wrap="square" lIns="91440" tIns="45720" rIns="91440" bIns="45720" numCol="1" anchor="t" anchorCtr="0" compatLnSpc="1"/>
                <a:lstStyle/>
                <a:p>
                  <a:endParaRPr lang="en-US"/>
                </a:p>
              </p:txBody>
            </p:sp>
            <p:sp>
              <p:nvSpPr>
                <p:cNvPr id="2060" name="Line 12"/>
                <p:cNvSpPr>
                  <a:spLocks noChangeShapeType="1"/>
                </p:cNvSpPr>
                <p:nvPr/>
              </p:nvSpPr>
              <p:spPr bwMode="auto">
                <a:xfrm>
                  <a:off x="2337" y="13352"/>
                  <a:ext cx="3543" cy="0"/>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61" name="Line 13"/>
                <p:cNvSpPr>
                  <a:spLocks noChangeShapeType="1"/>
                </p:cNvSpPr>
                <p:nvPr/>
              </p:nvSpPr>
              <p:spPr bwMode="auto">
                <a:xfrm>
                  <a:off x="5880" y="13352"/>
                  <a:ext cx="0" cy="1569"/>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62" name="Text Box 14"/>
                <p:cNvSpPr txBox="1">
                  <a:spLocks noChangeArrowheads="1"/>
                </p:cNvSpPr>
                <p:nvPr/>
              </p:nvSpPr>
              <p:spPr bwMode="auto">
                <a:xfrm>
                  <a:off x="4857" y="10980"/>
                  <a:ext cx="720" cy="448"/>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LM2</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63" name="Text Box 15"/>
                <p:cNvSpPr txBox="1">
                  <a:spLocks noChangeArrowheads="1"/>
                </p:cNvSpPr>
                <p:nvPr/>
              </p:nvSpPr>
              <p:spPr bwMode="auto">
                <a:xfrm>
                  <a:off x="6477" y="11340"/>
                  <a:ext cx="748"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LM</a:t>
                  </a:r>
                  <a:r>
                    <a:rPr kumimoji="0" lang="en-US" sz="800" b="0" i="0" u="none" strike="noStrike" cap="none" normalizeH="0" baseline="0">
                      <a:ln>
                        <a:noFill/>
                      </a:ln>
                      <a:solidFill>
                        <a:schemeClr val="tx1"/>
                      </a:solidFill>
                      <a:effectLst/>
                      <a:latin typeface="Arial" panose="020B0604020202020204" pitchFamily="34" charset="0"/>
                    </a:rPr>
                    <a:t>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64" name="Line 16"/>
                <p:cNvSpPr>
                  <a:spLocks noChangeShapeType="1"/>
                </p:cNvSpPr>
                <p:nvPr/>
              </p:nvSpPr>
              <p:spPr bwMode="auto">
                <a:xfrm flipV="1">
                  <a:off x="3777" y="11700"/>
                  <a:ext cx="2700" cy="2557"/>
                </a:xfrm>
                <a:prstGeom prst="line">
                  <a:avLst/>
                </a:prstGeom>
                <a:noFill/>
                <a:ln w="28575">
                  <a:solidFill>
                    <a:srgbClr val="000000"/>
                  </a:solidFill>
                  <a:round/>
                </a:ln>
              </p:spPr>
              <p:txBody>
                <a:bodyPr vert="horz" wrap="square" lIns="91440" tIns="45720" rIns="91440" bIns="45720" numCol="1" anchor="t" anchorCtr="0" compatLnSpc="1"/>
                <a:lstStyle/>
                <a:p>
                  <a:endParaRPr lang="en-US"/>
                </a:p>
              </p:txBody>
            </p:sp>
            <p:sp>
              <p:nvSpPr>
                <p:cNvPr id="2065" name="Line 17"/>
                <p:cNvSpPr>
                  <a:spLocks noChangeShapeType="1"/>
                </p:cNvSpPr>
                <p:nvPr/>
              </p:nvSpPr>
              <p:spPr bwMode="auto">
                <a:xfrm rot="-10357765">
                  <a:off x="5397" y="11700"/>
                  <a:ext cx="644" cy="313"/>
                </a:xfrm>
                <a:prstGeom prst="line">
                  <a:avLst/>
                </a:prstGeom>
                <a:noFill/>
                <a:ln w="9525">
                  <a:solidFill>
                    <a:srgbClr val="000000"/>
                  </a:solidFill>
                  <a:round/>
                  <a:tailEnd type="triangle" w="med" len="med"/>
                </a:ln>
              </p:spPr>
              <p:txBody>
                <a:bodyPr vert="horz" wrap="square" lIns="91440" tIns="45720" rIns="91440" bIns="45720" numCol="1" anchor="t" anchorCtr="0" compatLnSpc="1"/>
                <a:lstStyle/>
                <a:p>
                  <a:endParaRPr lang="en-US"/>
                </a:p>
              </p:txBody>
            </p:sp>
            <p:sp>
              <p:nvSpPr>
                <p:cNvPr id="2066" name="Text Box 18"/>
                <p:cNvSpPr txBox="1">
                  <a:spLocks noChangeArrowheads="1"/>
                </p:cNvSpPr>
                <p:nvPr/>
              </p:nvSpPr>
              <p:spPr bwMode="auto">
                <a:xfrm>
                  <a:off x="6837" y="12060"/>
                  <a:ext cx="748"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LM</a:t>
                  </a:r>
                  <a:r>
                    <a:rPr kumimoji="0" lang="en-US" sz="800" b="0" i="0" u="none" strike="noStrike" cap="none" normalizeH="0" baseline="0">
                      <a:ln>
                        <a:noFill/>
                      </a:ln>
                      <a:solidFill>
                        <a:schemeClr val="tx1"/>
                      </a:solidFill>
                      <a:effectLst/>
                      <a:latin typeface="Arial" panose="020B0604020202020204" pitchFamily="34" charset="0"/>
                    </a:rPr>
                    <a:t>o</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67" name="Text Box 19"/>
                <p:cNvSpPr txBox="1">
                  <a:spLocks noChangeArrowheads="1"/>
                </p:cNvSpPr>
                <p:nvPr/>
              </p:nvSpPr>
              <p:spPr bwMode="auto">
                <a:xfrm>
                  <a:off x="6297" y="1314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Eo</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68" name="Text Box 20"/>
                <p:cNvSpPr txBox="1">
                  <a:spLocks noChangeArrowheads="1"/>
                </p:cNvSpPr>
                <p:nvPr/>
              </p:nvSpPr>
              <p:spPr bwMode="auto">
                <a:xfrm>
                  <a:off x="4857" y="1224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E3</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69" name="Text Box 21"/>
                <p:cNvSpPr txBox="1">
                  <a:spLocks noChangeArrowheads="1"/>
                </p:cNvSpPr>
                <p:nvPr/>
              </p:nvSpPr>
              <p:spPr bwMode="auto">
                <a:xfrm>
                  <a:off x="4137" y="117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E3</a:t>
                  </a:r>
                  <a:endParaRPr kumimoji="0" lang="en-US" sz="1800" b="0" i="0" u="none" strike="noStrike" cap="none" normalizeH="0" baseline="0">
                    <a:ln>
                      <a:noFill/>
                    </a:ln>
                    <a:solidFill>
                      <a:schemeClr val="tx1"/>
                    </a:solidFill>
                    <a:effectLst/>
                    <a:latin typeface="Arial" panose="020B0604020202020204" pitchFamily="34" charset="0"/>
                  </a:endParaRPr>
                </a:p>
              </p:txBody>
            </p:sp>
          </p:grpSp>
          <p:sp>
            <p:nvSpPr>
              <p:cNvPr id="2070" name="Text Box 22"/>
              <p:cNvSpPr txBox="1">
                <a:spLocks noChangeArrowheads="1"/>
              </p:cNvSpPr>
              <p:nvPr/>
            </p:nvSpPr>
            <p:spPr bwMode="auto">
              <a:xfrm>
                <a:off x="1617" y="45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i</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71" name="Text Box 23"/>
              <p:cNvSpPr txBox="1">
                <a:spLocks noChangeArrowheads="1"/>
              </p:cNvSpPr>
              <p:nvPr/>
            </p:nvSpPr>
            <p:spPr bwMode="auto">
              <a:xfrm>
                <a:off x="1617" y="36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i</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72" name="Text Box 24"/>
              <p:cNvSpPr txBox="1">
                <a:spLocks noChangeArrowheads="1"/>
              </p:cNvSpPr>
              <p:nvPr/>
            </p:nvSpPr>
            <p:spPr bwMode="auto">
              <a:xfrm>
                <a:off x="4677" y="63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Y</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73" name="Text Box 25"/>
              <p:cNvSpPr txBox="1">
                <a:spLocks noChangeArrowheads="1"/>
              </p:cNvSpPr>
              <p:nvPr/>
            </p:nvSpPr>
            <p:spPr bwMode="auto">
              <a:xfrm>
                <a:off x="5937" y="63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Y</a:t>
                </a:r>
                <a:endParaRPr kumimoji="0" lang="en-US" sz="1800" b="0" i="0" u="none" strike="noStrike" cap="none" normalizeH="0" baseline="0">
                  <a:ln>
                    <a:noFill/>
                  </a:ln>
                  <a:solidFill>
                    <a:schemeClr val="tx1"/>
                  </a:solidFill>
                  <a:effectLst/>
                  <a:latin typeface="Arial" panose="020B0604020202020204" pitchFamily="34" charset="0"/>
                </a:endParaRPr>
              </a:p>
            </p:txBody>
          </p:sp>
        </p:grpSp>
        <p:grpSp>
          <p:nvGrpSpPr>
            <p:cNvPr id="2074" name="Group 26"/>
            <p:cNvGrpSpPr/>
            <p:nvPr/>
          </p:nvGrpSpPr>
          <p:grpSpPr bwMode="auto">
            <a:xfrm>
              <a:off x="4724400" y="3429000"/>
              <a:ext cx="3543300" cy="3086100"/>
              <a:chOff x="1617" y="6080"/>
              <a:chExt cx="5580" cy="4860"/>
            </a:xfrm>
          </p:grpSpPr>
          <p:sp>
            <p:nvSpPr>
              <p:cNvPr id="2075" name="Line 27"/>
              <p:cNvSpPr>
                <a:spLocks noChangeShapeType="1"/>
              </p:cNvSpPr>
              <p:nvPr/>
            </p:nvSpPr>
            <p:spPr bwMode="auto">
              <a:xfrm>
                <a:off x="2337" y="6967"/>
                <a:ext cx="0" cy="3452"/>
              </a:xfrm>
              <a:prstGeom prst="line">
                <a:avLst/>
              </a:prstGeom>
              <a:noFill/>
              <a:ln w="9525">
                <a:solidFill>
                  <a:srgbClr val="000000"/>
                </a:solidFill>
                <a:round/>
              </a:ln>
            </p:spPr>
            <p:txBody>
              <a:bodyPr vert="horz" wrap="square" lIns="91440" tIns="45720" rIns="91440" bIns="45720" numCol="1" anchor="t" anchorCtr="0" compatLnSpc="1"/>
              <a:lstStyle/>
              <a:p>
                <a:endParaRPr lang="en-US"/>
              </a:p>
            </p:txBody>
          </p:sp>
          <p:sp>
            <p:nvSpPr>
              <p:cNvPr id="2076" name="Line 28"/>
              <p:cNvSpPr>
                <a:spLocks noChangeShapeType="1"/>
              </p:cNvSpPr>
              <p:nvPr/>
            </p:nvSpPr>
            <p:spPr bwMode="auto">
              <a:xfrm>
                <a:off x="2337" y="10421"/>
                <a:ext cx="4832" cy="0"/>
              </a:xfrm>
              <a:prstGeom prst="line">
                <a:avLst/>
              </a:prstGeom>
              <a:noFill/>
              <a:ln w="9525">
                <a:solidFill>
                  <a:srgbClr val="000000"/>
                </a:solidFill>
                <a:round/>
              </a:ln>
            </p:spPr>
            <p:txBody>
              <a:bodyPr vert="horz" wrap="square" lIns="91440" tIns="45720" rIns="91440" bIns="45720" numCol="1" anchor="t" anchorCtr="0" compatLnSpc="1"/>
              <a:lstStyle/>
              <a:p>
                <a:endParaRPr lang="en-US"/>
              </a:p>
            </p:txBody>
          </p:sp>
          <p:sp>
            <p:nvSpPr>
              <p:cNvPr id="2077" name="Line 29"/>
              <p:cNvSpPr>
                <a:spLocks noChangeShapeType="1"/>
              </p:cNvSpPr>
              <p:nvPr/>
            </p:nvSpPr>
            <p:spPr bwMode="auto">
              <a:xfrm>
                <a:off x="2337" y="7910"/>
                <a:ext cx="2255" cy="0"/>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78" name="Line 30"/>
              <p:cNvSpPr>
                <a:spLocks noChangeShapeType="1"/>
              </p:cNvSpPr>
              <p:nvPr/>
            </p:nvSpPr>
            <p:spPr bwMode="auto">
              <a:xfrm>
                <a:off x="4616" y="6080"/>
                <a:ext cx="111" cy="4200"/>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79" name="Line 31"/>
              <p:cNvSpPr>
                <a:spLocks noChangeShapeType="1"/>
              </p:cNvSpPr>
              <p:nvPr/>
            </p:nvSpPr>
            <p:spPr bwMode="auto">
              <a:xfrm rot="-10357765">
                <a:off x="5037" y="8060"/>
                <a:ext cx="644" cy="313"/>
              </a:xfrm>
              <a:prstGeom prst="line">
                <a:avLst/>
              </a:prstGeom>
              <a:noFill/>
              <a:ln w="9525">
                <a:solidFill>
                  <a:srgbClr val="000000"/>
                </a:solidFill>
                <a:round/>
                <a:tailEnd type="triangle" w="med" len="med"/>
              </a:ln>
            </p:spPr>
            <p:txBody>
              <a:bodyPr vert="horz" wrap="square" lIns="91440" tIns="45720" rIns="91440" bIns="45720" numCol="1" anchor="t" anchorCtr="0" compatLnSpc="1"/>
              <a:lstStyle/>
              <a:p>
                <a:endParaRPr lang="en-US"/>
              </a:p>
            </p:txBody>
          </p:sp>
          <p:sp>
            <p:nvSpPr>
              <p:cNvPr id="2080" name="Line 32"/>
              <p:cNvSpPr>
                <a:spLocks noChangeShapeType="1"/>
              </p:cNvSpPr>
              <p:nvPr/>
            </p:nvSpPr>
            <p:spPr bwMode="auto">
              <a:xfrm>
                <a:off x="3303" y="7053"/>
                <a:ext cx="3222" cy="2196"/>
              </a:xfrm>
              <a:prstGeom prst="line">
                <a:avLst/>
              </a:prstGeom>
              <a:noFill/>
              <a:ln w="38100">
                <a:solidFill>
                  <a:srgbClr val="FF0000"/>
                </a:solidFill>
                <a:round/>
              </a:ln>
            </p:spPr>
            <p:txBody>
              <a:bodyPr vert="horz" wrap="square" lIns="91440" tIns="45720" rIns="91440" bIns="45720" numCol="1" anchor="t" anchorCtr="0" compatLnSpc="1"/>
              <a:lstStyle/>
              <a:p>
                <a:endParaRPr lang="en-US"/>
              </a:p>
            </p:txBody>
          </p:sp>
          <p:sp>
            <p:nvSpPr>
              <p:cNvPr id="2081" name="Line 33"/>
              <p:cNvSpPr>
                <a:spLocks noChangeShapeType="1"/>
              </p:cNvSpPr>
              <p:nvPr/>
            </p:nvSpPr>
            <p:spPr bwMode="auto">
              <a:xfrm>
                <a:off x="2337" y="8812"/>
                <a:ext cx="3543" cy="0"/>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82" name="Line 34"/>
              <p:cNvSpPr>
                <a:spLocks noChangeShapeType="1"/>
              </p:cNvSpPr>
              <p:nvPr/>
            </p:nvSpPr>
            <p:spPr bwMode="auto">
              <a:xfrm>
                <a:off x="5882" y="6099"/>
                <a:ext cx="67" cy="4301"/>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83" name="Text Box 35"/>
              <p:cNvSpPr txBox="1">
                <a:spLocks noChangeArrowheads="1"/>
              </p:cNvSpPr>
              <p:nvPr/>
            </p:nvSpPr>
            <p:spPr bwMode="auto">
              <a:xfrm>
                <a:off x="2157" y="6440"/>
                <a:ext cx="360" cy="448"/>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P</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4" name="Text Box 36"/>
              <p:cNvSpPr txBox="1">
                <a:spLocks noChangeArrowheads="1"/>
              </p:cNvSpPr>
              <p:nvPr/>
            </p:nvSpPr>
            <p:spPr bwMode="auto">
              <a:xfrm>
                <a:off x="6477" y="9140"/>
                <a:ext cx="72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AD</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5" name="Text Box 37"/>
              <p:cNvSpPr txBox="1">
                <a:spLocks noChangeArrowheads="1"/>
              </p:cNvSpPr>
              <p:nvPr/>
            </p:nvSpPr>
            <p:spPr bwMode="auto">
              <a:xfrm>
                <a:off x="1617" y="86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Po</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6" name="Text Box 38"/>
              <p:cNvSpPr txBox="1">
                <a:spLocks noChangeArrowheads="1"/>
              </p:cNvSpPr>
              <p:nvPr/>
            </p:nvSpPr>
            <p:spPr bwMode="auto">
              <a:xfrm>
                <a:off x="1617" y="788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P1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7" name="Text Box 39"/>
              <p:cNvSpPr txBox="1">
                <a:spLocks noChangeArrowheads="1"/>
              </p:cNvSpPr>
              <p:nvPr/>
            </p:nvSpPr>
            <p:spPr bwMode="auto">
              <a:xfrm>
                <a:off x="5397" y="1058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Y1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8" name="Text Box 40"/>
              <p:cNvSpPr txBox="1">
                <a:spLocks noChangeArrowheads="1"/>
              </p:cNvSpPr>
              <p:nvPr/>
            </p:nvSpPr>
            <p:spPr bwMode="auto">
              <a:xfrm>
                <a:off x="4317" y="1058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Yo</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9" name="Text Box 41"/>
              <p:cNvSpPr txBox="1">
                <a:spLocks noChangeArrowheads="1"/>
              </p:cNvSpPr>
              <p:nvPr/>
            </p:nvSpPr>
            <p:spPr bwMode="auto">
              <a:xfrm>
                <a:off x="3957" y="806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E1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90" name="Text Box 42"/>
              <p:cNvSpPr txBox="1">
                <a:spLocks noChangeArrowheads="1"/>
              </p:cNvSpPr>
              <p:nvPr/>
            </p:nvSpPr>
            <p:spPr bwMode="auto">
              <a:xfrm>
                <a:off x="5037" y="896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Eo</a:t>
                </a:r>
                <a:endParaRPr kumimoji="0" lang="en-US" sz="1800" b="0" i="0" u="none" strike="noStrike" cap="none" normalizeH="0" baseline="0">
                  <a:ln>
                    <a:noFill/>
                  </a:ln>
                  <a:solidFill>
                    <a:schemeClr val="tx1"/>
                  </a:solidFill>
                  <a:effectLst/>
                  <a:latin typeface="Arial" panose="020B0604020202020204" pitchFamily="34" charset="0"/>
                </a:endParaRPr>
              </a:p>
            </p:txBody>
          </p:sp>
        </p:grpSp>
      </p:gr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136</TotalTime>
  <Words>2434</Words>
  <Application>Microsoft Office PowerPoint</Application>
  <PresentationFormat>On-screen Show (4:3)</PresentationFormat>
  <Paragraphs>395</Paragraphs>
  <Slides>39</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3" baseType="lpstr">
      <vt:lpstr>Adobe Gurmukhi</vt:lpstr>
      <vt:lpstr>Arial</vt:lpstr>
      <vt:lpstr>Berlin Sans FB Demi</vt:lpstr>
      <vt:lpstr>Book Antiqua</vt:lpstr>
      <vt:lpstr>Bookman Uralic</vt:lpstr>
      <vt:lpstr>Calibri</vt:lpstr>
      <vt:lpstr>Carlito</vt:lpstr>
      <vt:lpstr>Gigi</vt:lpstr>
      <vt:lpstr>Gill Sans MT</vt:lpstr>
      <vt:lpstr>Times New Roman</vt:lpstr>
      <vt:lpstr>Trebuchet MS</vt:lpstr>
      <vt:lpstr>Wingdings</vt:lpstr>
      <vt:lpstr>Gallery</vt:lpstr>
      <vt:lpstr>Equation</vt:lpstr>
      <vt:lpstr>Permintaan Agregat  dan Penawaran Agregat</vt:lpstr>
      <vt:lpstr>HARGA</vt:lpstr>
      <vt:lpstr>Kurva Agregate Demand (AD) Adalah Suatu Kurva Yang Menggambarkan Permintaan Keseluruhan Barang Dan Jasa Merupakan Perwujudan Dari Suatu Perekonomian Pada Berbagai Tingkat Harga.  Kurva Agregate Supply (AS), Menggambarkan Pendapatan Nasional Atas Nilai Barang Dan Jasa Yang Diproduksi Oleh Sektor Perusahaan Pada Berbagai Tingkat Harga.  Model AD –AS, Menggambarkan Tingkat Perekonomian Secara Menyeluruh Dilihat Dari Tingkat Harga Dan Dapat Dilihat Dampaknya Terhadap Perekonomian Jika Terdapat Kebijakan-kebijakan Yang Mempengaruhinya Terhadap Keseimbangan Perekonomian.   Membentuk Kurva AD : Pendekatan Keynesian Effect (Perubahan Kurva IS) Dan  Piggou Effect (Perubahan Kurva LM) Pergeseran Kurva AD Disebabkan Oleh Adanya Kebijakan Moneter Dan Fiskal Membentuk Kurva AS : Pendekatan Keynesian (Asumsi Tingkat Upah Rigid) Dan Pendekatan Klasik (Asumsi Tingkat Upah Flexible)   Pergeseran Kurva AD Disebabkan Oleh Adanya Kebijakan Moneter Dan Fiskal Membentuk Kurva AS : Pendekatan Keynesian (Asumsi Tingkat Upah Rigid) Dan Pendekatan Klasik (Asumsi Tingkat Upah Flexible) </vt:lpstr>
      <vt:lpstr> Pada Analisis Keseimbangan Umum Telah Diasumsikan Bahwa Tidak Akan Ada Perubahan Harga Umum. Asumsi Ini Perlu Dimodifikasi Dalam Rangka Menentukan Suatu Kurva Permintaan Agregat, Yang Harga Itu Adalah Elastis.   Permintaan Agregatif Adalah Seluruh Permintaan Terhadap Barang Dan Jasa Yang Terjadi Dalam Suatu Perekonomian, Baik Yang Berasal Dari Dalam Negeri Maupun Yang Berasal Dari Luar Negeri.    Banyak Faktor Yang Mempengaruhi Besarnya Permintaan Agregatif Ini, Diantaranya Adalah :              -  Tingkat Harga Secara Umum,               -  Jumlah Uang Beredar Nominal,               -  Jumlah Obligasi Pemerintah, ’;              -  Defisit Tertimbang Pada Pemanfaatan Tenaga Kerja Secara Penuh               -  Dan Lain-lain.   - Kurva Permintaan Agregatif Menggambarkan Keseimbangan Yang Terjadi Di Dalam    Pasar Uang Dan Pasar Barang. </vt:lpstr>
      <vt:lpstr>Secara matematis:</vt:lpstr>
      <vt:lpstr>PowerPoint Presentation</vt:lpstr>
      <vt:lpstr>PowerPoint Presentation</vt:lpstr>
      <vt:lpstr>Faktor yang menyebabkan pergeseran kurva AD</vt:lpstr>
      <vt:lpstr>  Perubahan MS, Akibat Kenaikan Harga Menyebabkan Turunnya Penawaran Uang Riil M/P (MS).   Akibatnya  LM Bergerser Ke Kiri Sehingga Suku Bunga (I) Naik Dan Pendapatan Nasional (Y) Turun.  Sehingga Kurva AD Adalah Keseimbangan IS Dan LM Pada Berbagai Tingkat Harga. </vt:lpstr>
      <vt:lpstr>PowerPoint Presentation</vt:lpstr>
      <vt:lpstr>PowerPoint Presentation</vt:lpstr>
      <vt:lpstr>Persamaan Kuantitas  sebagai Permintaan Agregat MV = PY</vt:lpstr>
      <vt:lpstr>Bagaimanakah hubungan antara:  P~C ; P~I ; P~(X-M)</vt:lpstr>
      <vt:lpstr>Pergeseran kurva AD</vt:lpstr>
      <vt:lpstr>Pergeseran Kurva Permintaan Agregat</vt:lpstr>
      <vt:lpstr>Pergeseran Kurva Permintaan Agregat</vt:lpstr>
      <vt:lpstr>Agregat Supply</vt:lpstr>
      <vt:lpstr>PowerPoint Presentation</vt:lpstr>
      <vt:lpstr>Penawaran Agregat</vt:lpstr>
      <vt:lpstr>PowerPoint Presentation</vt:lpstr>
      <vt:lpstr>MODEL PERMINTAAN AGREGAT DAN PENAWARAN AGREGAT</vt:lpstr>
      <vt:lpstr>PowerPoint Presentation</vt:lpstr>
      <vt:lpstr>EKUILIBRIUM</vt:lpstr>
      <vt:lpstr>Faktor yang mempengaruhi pergeseran kurva  AS </vt:lpstr>
      <vt:lpstr>Kurva penawaran jangka pendek  dan jangka panjang</vt:lpstr>
      <vt:lpstr>The Equilibrium Price Level</vt:lpstr>
      <vt:lpstr>keseimbangan jangka pendek</vt:lpstr>
      <vt:lpstr>PowerPoint Presentation</vt:lpstr>
      <vt:lpstr>Efek kebijakan fiskal dan moneter  terhadap AD dan AS</vt:lpstr>
      <vt:lpstr>Faktor-faktor yang menggeser kurva AS</vt:lpstr>
      <vt:lpstr>konsep klasik dan keynes</vt:lpstr>
      <vt:lpstr>PowerPoint Presentation</vt:lpstr>
      <vt:lpstr>PowerPoint Presentation</vt:lpstr>
      <vt:lpstr>KEBIJAKAN STABILISASI</vt:lpstr>
      <vt:lpstr>DEMAND SHOCK</vt:lpstr>
      <vt:lpstr>SUPPLY SHOCK</vt:lpstr>
      <vt:lpstr>MENGATASI SUPPLY SHOCK</vt:lpstr>
      <vt:lpstr>KEBIJAKAN STABILISASI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Aggregate Demand,  Aggregate Supply</dc:title>
  <dc:creator>okta computer</dc:creator>
  <cp:lastModifiedBy>Endri Sentosa</cp:lastModifiedBy>
  <cp:revision>89</cp:revision>
  <dcterms:created xsi:type="dcterms:W3CDTF">2011-02-16T05:12:00Z</dcterms:created>
  <dcterms:modified xsi:type="dcterms:W3CDTF">2025-12-10T07:09:01Z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65BC98DCA7964025A474F56EDCA1C3DD_12</vt:lpwstr>
  </property>
  <property fmtid="{D5CDD505-2E9C-101B-9397-08002B2CF9AE}" pid="3" name="KSOProductBuildVer">
    <vt:lpwstr>1033-12.2.0.19307</vt:lpwstr>
  </property>
</Properties>
</file>